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63" r:id="rId3"/>
    <p:sldId id="264" r:id="rId4"/>
    <p:sldId id="265" r:id="rId5"/>
    <p:sldId id="266" r:id="rId6"/>
    <p:sldId id="267" r:id="rId7"/>
    <p:sldId id="268" r:id="rId8"/>
    <p:sldId id="269" r:id="rId9"/>
    <p:sldId id="270" r:id="rId10"/>
  </p:sldIdLst>
  <p:sldSz cx="9906000" cy="6858000" type="A4"/>
  <p:notesSz cx="6858000" cy="9144000"/>
  <p:defaultTex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948" autoAdjust="0"/>
    <p:restoredTop sz="94704" autoAdjust="0"/>
  </p:normalViewPr>
  <p:slideViewPr>
    <p:cSldViewPr>
      <p:cViewPr varScale="1">
        <p:scale>
          <a:sx n="67" d="100"/>
          <a:sy n="67" d="100"/>
        </p:scale>
        <p:origin x="90" y="432"/>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1959AB8-10C5-4228-ABC7-E18CEDB73D11}"/>
              </a:ext>
            </a:extLst>
          </p:cNvPr>
          <p:cNvSpPr>
            <a:spLocks noGrp="1"/>
          </p:cNvSpPr>
          <p:nvPr>
            <p:ph type="ctrTitle"/>
          </p:nvPr>
        </p:nvSpPr>
        <p:spPr>
          <a:xfrm>
            <a:off x="1238250" y="1122363"/>
            <a:ext cx="7429500" cy="2387600"/>
          </a:xfrm>
        </p:spPr>
        <p:txBody>
          <a:bodyPr anchor="b"/>
          <a:lstStyle>
            <a:lvl1pPr algn="ctr">
              <a:defRPr sz="6000"/>
            </a:lvl1pPr>
          </a:lstStyle>
          <a:p>
            <a:r>
              <a:rPr lang="ja-JP" altLang="en-US"/>
              <a:t>マスター タイトルの書式設定</a:t>
            </a:r>
          </a:p>
        </p:txBody>
      </p:sp>
      <p:sp>
        <p:nvSpPr>
          <p:cNvPr id="3" name="字幕 2">
            <a:extLst>
              <a:ext uri="{FF2B5EF4-FFF2-40B4-BE49-F238E27FC236}">
                <a16:creationId xmlns:a16="http://schemas.microsoft.com/office/drawing/2014/main" id="{E456D04D-D026-4512-A66E-E5733A1BF5D0}"/>
              </a:ext>
            </a:extLst>
          </p:cNvPr>
          <p:cNvSpPr>
            <a:spLocks noGrp="1"/>
          </p:cNvSpPr>
          <p:nvPr>
            <p:ph type="subTitle" idx="1"/>
          </p:nvPr>
        </p:nvSpPr>
        <p:spPr>
          <a:xfrm>
            <a:off x="1238250" y="3602038"/>
            <a:ext cx="74295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p>
        </p:txBody>
      </p:sp>
    </p:spTree>
    <p:extLst>
      <p:ext uri="{BB962C8B-B14F-4D97-AF65-F5344CB8AC3E}">
        <p14:creationId xmlns:p14="http://schemas.microsoft.com/office/powerpoint/2010/main" val="38866137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C8E9904-EA5F-4AA7-8A2E-E61C6E4D0C9B}"/>
              </a:ext>
            </a:extLst>
          </p:cNvPr>
          <p:cNvSpPr>
            <a:spLocks noGrp="1"/>
          </p:cNvSpPr>
          <p:nvPr>
            <p:ph type="title"/>
          </p:nvPr>
        </p:nvSpPr>
        <p:spPr/>
        <p:txBody>
          <a:bodyPr/>
          <a:lstStyle/>
          <a:p>
            <a:r>
              <a:rPr lang="ja-JP" altLang="en-US"/>
              <a:t>マスター タイトルの書式設定</a:t>
            </a:r>
          </a:p>
        </p:txBody>
      </p:sp>
      <p:sp>
        <p:nvSpPr>
          <p:cNvPr id="3" name="縦書きテキスト プレースホルダー 2">
            <a:extLst>
              <a:ext uri="{FF2B5EF4-FFF2-40B4-BE49-F238E27FC236}">
                <a16:creationId xmlns:a16="http://schemas.microsoft.com/office/drawing/2014/main" id="{60DE3606-67BA-4200-B313-07C0A6756360}"/>
              </a:ext>
            </a:extLst>
          </p:cNvPr>
          <p:cNvSpPr>
            <a:spLocks noGrp="1"/>
          </p:cNvSpPr>
          <p:nvPr>
            <p:ph type="body" orient="vert" idx="1"/>
          </p:nvPr>
        </p:nvSpPr>
        <p:spPr>
          <a:xfrm>
            <a:off x="681038" y="1825625"/>
            <a:ext cx="8543925" cy="4351338"/>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30544293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783FF5A1-D9EB-4550-A7F1-0C0EADEA1E0E}"/>
              </a:ext>
            </a:extLst>
          </p:cNvPr>
          <p:cNvSpPr>
            <a:spLocks noGrp="1"/>
          </p:cNvSpPr>
          <p:nvPr>
            <p:ph type="title" orient="vert"/>
          </p:nvPr>
        </p:nvSpPr>
        <p:spPr>
          <a:xfrm>
            <a:off x="6951663" y="115888"/>
            <a:ext cx="2273300" cy="6061075"/>
          </a:xfrm>
        </p:spPr>
        <p:txBody>
          <a:bodyPr vert="eaVert"/>
          <a:lstStyle/>
          <a:p>
            <a:r>
              <a:rPr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D882233-26E5-45AF-A4C0-5ED769F1281D}"/>
              </a:ext>
            </a:extLst>
          </p:cNvPr>
          <p:cNvSpPr>
            <a:spLocks noGrp="1"/>
          </p:cNvSpPr>
          <p:nvPr>
            <p:ph type="body" orient="vert" idx="1"/>
          </p:nvPr>
        </p:nvSpPr>
        <p:spPr>
          <a:xfrm>
            <a:off x="128588" y="115888"/>
            <a:ext cx="6670675" cy="6061075"/>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16259334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B7D381-B251-43C5-A7ED-58D79614AAE8}"/>
              </a:ext>
            </a:extLst>
          </p:cNvPr>
          <p:cNvSpPr>
            <a:spLocks noGrp="1"/>
          </p:cNvSpPr>
          <p:nvPr>
            <p:ph type="title"/>
          </p:nvPr>
        </p:nvSpPr>
        <p:spPr/>
        <p:txBody>
          <a:body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8DBEF851-33E6-4241-9B0A-4C5F9303F0EE}"/>
              </a:ext>
            </a:extLst>
          </p:cNvPr>
          <p:cNvSpPr>
            <a:spLocks noGrp="1"/>
          </p:cNvSpPr>
          <p:nvPr>
            <p:ph idx="1"/>
          </p:nvPr>
        </p:nvSpPr>
        <p:spPr>
          <a:xfrm>
            <a:off x="681038" y="1825625"/>
            <a:ext cx="8543925"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10737652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CA2C8A3-D11C-43EA-87CE-A88A3773BE23}"/>
              </a:ext>
            </a:extLst>
          </p:cNvPr>
          <p:cNvSpPr>
            <a:spLocks noGrp="1"/>
          </p:cNvSpPr>
          <p:nvPr>
            <p:ph type="title"/>
          </p:nvPr>
        </p:nvSpPr>
        <p:spPr>
          <a:xfrm>
            <a:off x="676275" y="1709738"/>
            <a:ext cx="8543925" cy="2852737"/>
          </a:xfrm>
        </p:spPr>
        <p:txBody>
          <a:bodyPr anchor="b"/>
          <a:lstStyle>
            <a:lvl1pPr>
              <a:defRPr sz="6000"/>
            </a:lvl1p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BE42D007-5FB9-4352-B7DE-8E31E32BBC7B}"/>
              </a:ext>
            </a:extLst>
          </p:cNvPr>
          <p:cNvSpPr>
            <a:spLocks noGrp="1"/>
          </p:cNvSpPr>
          <p:nvPr>
            <p:ph type="body" idx="1"/>
          </p:nvPr>
        </p:nvSpPr>
        <p:spPr>
          <a:xfrm>
            <a:off x="676275" y="4589463"/>
            <a:ext cx="8543925"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Tree>
    <p:extLst>
      <p:ext uri="{BB962C8B-B14F-4D97-AF65-F5344CB8AC3E}">
        <p14:creationId xmlns:p14="http://schemas.microsoft.com/office/powerpoint/2010/main" val="2026443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5708A72-23E3-4876-B370-F04F97B0F1E4}"/>
              </a:ext>
            </a:extLst>
          </p:cNvPr>
          <p:cNvSpPr>
            <a:spLocks noGrp="1"/>
          </p:cNvSpPr>
          <p:nvPr>
            <p:ph type="title"/>
          </p:nvPr>
        </p:nvSpPr>
        <p:spPr/>
        <p:txBody>
          <a:body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0169C08C-B0F3-4775-96D5-E2D38FCF79D4}"/>
              </a:ext>
            </a:extLst>
          </p:cNvPr>
          <p:cNvSpPr>
            <a:spLocks noGrp="1"/>
          </p:cNvSpPr>
          <p:nvPr>
            <p:ph sz="half" idx="1"/>
          </p:nvPr>
        </p:nvSpPr>
        <p:spPr>
          <a:xfrm>
            <a:off x="681038" y="1825625"/>
            <a:ext cx="4195762"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a:extLst>
              <a:ext uri="{FF2B5EF4-FFF2-40B4-BE49-F238E27FC236}">
                <a16:creationId xmlns:a16="http://schemas.microsoft.com/office/drawing/2014/main" id="{A9010671-29AE-4540-9014-B7149B735612}"/>
              </a:ext>
            </a:extLst>
          </p:cNvPr>
          <p:cNvSpPr>
            <a:spLocks noGrp="1"/>
          </p:cNvSpPr>
          <p:nvPr>
            <p:ph sz="half" idx="2"/>
          </p:nvPr>
        </p:nvSpPr>
        <p:spPr>
          <a:xfrm>
            <a:off x="5029200" y="1825625"/>
            <a:ext cx="4195763"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9465830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946A56A-BFF9-4674-B230-4D6E2BAB4FF1}"/>
              </a:ext>
            </a:extLst>
          </p:cNvPr>
          <p:cNvSpPr>
            <a:spLocks noGrp="1"/>
          </p:cNvSpPr>
          <p:nvPr>
            <p:ph type="title"/>
          </p:nvPr>
        </p:nvSpPr>
        <p:spPr>
          <a:xfrm>
            <a:off x="682625" y="365125"/>
            <a:ext cx="8543925" cy="1325563"/>
          </a:xfrm>
        </p:spPr>
        <p:txBody>
          <a:body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3D2CCD23-B4FD-4201-88A3-48BD71895CDF}"/>
              </a:ext>
            </a:extLst>
          </p:cNvPr>
          <p:cNvSpPr>
            <a:spLocks noGrp="1"/>
          </p:cNvSpPr>
          <p:nvPr>
            <p:ph type="body" idx="1"/>
          </p:nvPr>
        </p:nvSpPr>
        <p:spPr>
          <a:xfrm>
            <a:off x="682625" y="1681163"/>
            <a:ext cx="4191000"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a:extLst>
              <a:ext uri="{FF2B5EF4-FFF2-40B4-BE49-F238E27FC236}">
                <a16:creationId xmlns:a16="http://schemas.microsoft.com/office/drawing/2014/main" id="{DBE6EBFC-878C-4C90-880F-923BCA0923B5}"/>
              </a:ext>
            </a:extLst>
          </p:cNvPr>
          <p:cNvSpPr>
            <a:spLocks noGrp="1"/>
          </p:cNvSpPr>
          <p:nvPr>
            <p:ph sz="half" idx="2"/>
          </p:nvPr>
        </p:nvSpPr>
        <p:spPr>
          <a:xfrm>
            <a:off x="682625" y="2505075"/>
            <a:ext cx="4191000" cy="368458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a:extLst>
              <a:ext uri="{FF2B5EF4-FFF2-40B4-BE49-F238E27FC236}">
                <a16:creationId xmlns:a16="http://schemas.microsoft.com/office/drawing/2014/main" id="{7859D5E0-4A7C-48FE-9C13-0BA41B9D0B90}"/>
              </a:ext>
            </a:extLst>
          </p:cNvPr>
          <p:cNvSpPr>
            <a:spLocks noGrp="1"/>
          </p:cNvSpPr>
          <p:nvPr>
            <p:ph type="body" sz="quarter" idx="3"/>
          </p:nvPr>
        </p:nvSpPr>
        <p:spPr>
          <a:xfrm>
            <a:off x="5014913" y="1681163"/>
            <a:ext cx="42116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a:extLst>
              <a:ext uri="{FF2B5EF4-FFF2-40B4-BE49-F238E27FC236}">
                <a16:creationId xmlns:a16="http://schemas.microsoft.com/office/drawing/2014/main" id="{53CA8ADB-E4C7-4EE6-8177-01D06699B907}"/>
              </a:ext>
            </a:extLst>
          </p:cNvPr>
          <p:cNvSpPr>
            <a:spLocks noGrp="1"/>
          </p:cNvSpPr>
          <p:nvPr>
            <p:ph sz="quarter" idx="4"/>
          </p:nvPr>
        </p:nvSpPr>
        <p:spPr>
          <a:xfrm>
            <a:off x="5014913" y="2505075"/>
            <a:ext cx="4211637" cy="368458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22629632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039379D-F606-4BFF-8D5C-A0A609C34C58}"/>
              </a:ext>
            </a:extLst>
          </p:cNvPr>
          <p:cNvSpPr>
            <a:spLocks noGrp="1"/>
          </p:cNvSpPr>
          <p:nvPr>
            <p:ph type="title"/>
          </p:nvPr>
        </p:nvSpPr>
        <p:spPr/>
        <p:txBody>
          <a:bodyPr/>
          <a:lstStyle/>
          <a:p>
            <a:r>
              <a:rPr lang="ja-JP" altLang="en-US"/>
              <a:t>マスター タイトルの書式設定</a:t>
            </a:r>
          </a:p>
        </p:txBody>
      </p:sp>
    </p:spTree>
    <p:extLst>
      <p:ext uri="{BB962C8B-B14F-4D97-AF65-F5344CB8AC3E}">
        <p14:creationId xmlns:p14="http://schemas.microsoft.com/office/powerpoint/2010/main" val="15575819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15078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77544EB-5824-46C1-B142-04EBF57CF0CA}"/>
              </a:ext>
            </a:extLst>
          </p:cNvPr>
          <p:cNvSpPr>
            <a:spLocks noGrp="1"/>
          </p:cNvSpPr>
          <p:nvPr>
            <p:ph type="title"/>
          </p:nvPr>
        </p:nvSpPr>
        <p:spPr>
          <a:xfrm>
            <a:off x="682625" y="457200"/>
            <a:ext cx="3194050" cy="1600200"/>
          </a:xfrm>
        </p:spPr>
        <p:txBody>
          <a:bodyPr anchor="b"/>
          <a:lstStyle>
            <a:lvl1pPr>
              <a:defRPr sz="3200"/>
            </a:lvl1p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5CF3C7DD-F431-42B7-95E4-44ADC68CD9B1}"/>
              </a:ext>
            </a:extLst>
          </p:cNvPr>
          <p:cNvSpPr>
            <a:spLocks noGrp="1"/>
          </p:cNvSpPr>
          <p:nvPr>
            <p:ph idx="1"/>
          </p:nvPr>
        </p:nvSpPr>
        <p:spPr>
          <a:xfrm>
            <a:off x="4211638" y="987425"/>
            <a:ext cx="5014912"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a:extLst>
              <a:ext uri="{FF2B5EF4-FFF2-40B4-BE49-F238E27FC236}">
                <a16:creationId xmlns:a16="http://schemas.microsoft.com/office/drawing/2014/main" id="{C2AEDA4B-E809-43BE-AE90-2BA803AC2A19}"/>
              </a:ext>
            </a:extLst>
          </p:cNvPr>
          <p:cNvSpPr>
            <a:spLocks noGrp="1"/>
          </p:cNvSpPr>
          <p:nvPr>
            <p:ph type="body" sz="half" idx="2"/>
          </p:nvPr>
        </p:nvSpPr>
        <p:spPr>
          <a:xfrm>
            <a:off x="682625" y="2057400"/>
            <a:ext cx="3194050"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Tree>
    <p:extLst>
      <p:ext uri="{BB962C8B-B14F-4D97-AF65-F5344CB8AC3E}">
        <p14:creationId xmlns:p14="http://schemas.microsoft.com/office/powerpoint/2010/main" val="1657697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6C1B58E-4AEC-4065-B532-B1D2D1FDE6E5}"/>
              </a:ext>
            </a:extLst>
          </p:cNvPr>
          <p:cNvSpPr>
            <a:spLocks noGrp="1"/>
          </p:cNvSpPr>
          <p:nvPr>
            <p:ph type="title"/>
          </p:nvPr>
        </p:nvSpPr>
        <p:spPr>
          <a:xfrm>
            <a:off x="682625" y="457200"/>
            <a:ext cx="3194050" cy="1600200"/>
          </a:xfrm>
        </p:spPr>
        <p:txBody>
          <a:bodyPr anchor="b"/>
          <a:lstStyle>
            <a:lvl1pPr>
              <a:defRPr sz="3200"/>
            </a:lvl1pPr>
          </a:lstStyle>
          <a:p>
            <a:r>
              <a:rPr lang="ja-JP" altLang="en-US"/>
              <a:t>マスター タイトルの書式設定</a:t>
            </a:r>
          </a:p>
        </p:txBody>
      </p:sp>
      <p:sp>
        <p:nvSpPr>
          <p:cNvPr id="3" name="図プレースホルダー 2">
            <a:extLst>
              <a:ext uri="{FF2B5EF4-FFF2-40B4-BE49-F238E27FC236}">
                <a16:creationId xmlns:a16="http://schemas.microsoft.com/office/drawing/2014/main" id="{59D83ABB-85DD-410E-AE73-F542D1957732}"/>
              </a:ext>
            </a:extLst>
          </p:cNvPr>
          <p:cNvSpPr>
            <a:spLocks noGrp="1"/>
          </p:cNvSpPr>
          <p:nvPr>
            <p:ph type="pic" idx="1"/>
          </p:nvPr>
        </p:nvSpPr>
        <p:spPr>
          <a:xfrm>
            <a:off x="4211638" y="987425"/>
            <a:ext cx="5014912"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a:extLst>
              <a:ext uri="{FF2B5EF4-FFF2-40B4-BE49-F238E27FC236}">
                <a16:creationId xmlns:a16="http://schemas.microsoft.com/office/drawing/2014/main" id="{5DC35538-A5E5-4D15-905F-9663C2C6B14B}"/>
              </a:ext>
            </a:extLst>
          </p:cNvPr>
          <p:cNvSpPr>
            <a:spLocks noGrp="1"/>
          </p:cNvSpPr>
          <p:nvPr>
            <p:ph type="body" sz="half" idx="2"/>
          </p:nvPr>
        </p:nvSpPr>
        <p:spPr>
          <a:xfrm>
            <a:off x="682625" y="2057400"/>
            <a:ext cx="3194050"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Tree>
    <p:extLst>
      <p:ext uri="{BB962C8B-B14F-4D97-AF65-F5344CB8AC3E}">
        <p14:creationId xmlns:p14="http://schemas.microsoft.com/office/powerpoint/2010/main" val="33351304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http://www.digipot.net/"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1" name="Picture 7">
            <a:extLst>
              <a:ext uri="{FF2B5EF4-FFF2-40B4-BE49-F238E27FC236}">
                <a16:creationId xmlns:a16="http://schemas.microsoft.com/office/drawing/2014/main" id="{5FCB9A31-9868-40F6-875A-0158764F9EE6}"/>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9056688" y="115888"/>
            <a:ext cx="709612"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32" name="Text Box 8">
            <a:extLst>
              <a:ext uri="{FF2B5EF4-FFF2-40B4-BE49-F238E27FC236}">
                <a16:creationId xmlns:a16="http://schemas.microsoft.com/office/drawing/2014/main" id="{B52DA3FD-3B0A-4B80-A13D-1267D5FCED4B}"/>
              </a:ext>
            </a:extLst>
          </p:cNvPr>
          <p:cNvSpPr txBox="1">
            <a:spLocks noChangeArrowheads="1"/>
          </p:cNvSpPr>
          <p:nvPr userDrawn="1"/>
        </p:nvSpPr>
        <p:spPr bwMode="auto">
          <a:xfrm>
            <a:off x="0" y="6643688"/>
            <a:ext cx="304482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b="1"/>
              <a:t>Copyright©2011 </a:t>
            </a:r>
            <a:r>
              <a:rPr lang="en-US" altLang="ja-JP" sz="800" b="1">
                <a:hlinkClick r:id="rId14"/>
              </a:rPr>
              <a:t>http://www.digipot.net</a:t>
            </a:r>
            <a:r>
              <a:rPr lang="en-US" altLang="ja-JP" sz="800" b="1"/>
              <a:t> All rights reserved. </a:t>
            </a:r>
          </a:p>
        </p:txBody>
      </p:sp>
      <p:sp>
        <p:nvSpPr>
          <p:cNvPr id="1034" name="Rectangle 10">
            <a:extLst>
              <a:ext uri="{FF2B5EF4-FFF2-40B4-BE49-F238E27FC236}">
                <a16:creationId xmlns:a16="http://schemas.microsoft.com/office/drawing/2014/main" id="{948BDF85-7C87-4264-ABEE-9587F391FBB5}"/>
              </a:ext>
            </a:extLst>
          </p:cNvPr>
          <p:cNvSpPr>
            <a:spLocks noGrp="1" noChangeArrowheads="1"/>
          </p:cNvSpPr>
          <p:nvPr>
            <p:ph type="title"/>
          </p:nvPr>
        </p:nvSpPr>
        <p:spPr bwMode="auto">
          <a:xfrm>
            <a:off x="128588" y="115888"/>
            <a:ext cx="5240337"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35" name="Rectangle 11">
            <a:extLst>
              <a:ext uri="{FF2B5EF4-FFF2-40B4-BE49-F238E27FC236}">
                <a16:creationId xmlns:a16="http://schemas.microsoft.com/office/drawing/2014/main" id="{BADF8BFE-457C-4EBC-AEF8-5E1B9510AB8F}"/>
              </a:ext>
            </a:extLst>
          </p:cNvPr>
          <p:cNvSpPr>
            <a:spLocks noChangeArrowheads="1"/>
          </p:cNvSpPr>
          <p:nvPr userDrawn="1"/>
        </p:nvSpPr>
        <p:spPr bwMode="auto">
          <a:xfrm>
            <a:off x="415925" y="836613"/>
            <a:ext cx="9074150" cy="5472112"/>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fontAlgn="base">
        <a:spcBef>
          <a:spcPct val="0"/>
        </a:spcBef>
        <a:spcAft>
          <a:spcPct val="0"/>
        </a:spcAft>
        <a:defRPr kumimoji="1" sz="2400" b="1" kern="1200">
          <a:solidFill>
            <a:schemeClr val="tx2"/>
          </a:solidFill>
          <a:latin typeface="+mj-lt"/>
          <a:ea typeface="+mj-ea"/>
          <a:cs typeface="+mj-cs"/>
        </a:defRPr>
      </a:lvl1pPr>
      <a:lvl2pPr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2pPr>
      <a:lvl3pPr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3pPr>
      <a:lvl4pPr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4pPr>
      <a:lvl5pPr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5pPr>
      <a:lvl6pPr marL="457200"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6pPr>
      <a:lvl7pPr marL="914400"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7pPr>
      <a:lvl8pPr marL="1371600"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8pPr>
      <a:lvl9pPr marL="1828800"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AutoShape 2">
            <a:extLst>
              <a:ext uri="{FF2B5EF4-FFF2-40B4-BE49-F238E27FC236}">
                <a16:creationId xmlns:a16="http://schemas.microsoft.com/office/drawing/2014/main" id="{36C9979A-B26D-449F-BF8A-53E859FBF95E}"/>
              </a:ext>
            </a:extLst>
          </p:cNvPr>
          <p:cNvSpPr>
            <a:spLocks noChangeArrowheads="1"/>
          </p:cNvSpPr>
          <p:nvPr/>
        </p:nvSpPr>
        <p:spPr bwMode="auto">
          <a:xfrm>
            <a:off x="2144713" y="836613"/>
            <a:ext cx="3671887" cy="1944687"/>
          </a:xfrm>
          <a:prstGeom prst="roundRect">
            <a:avLst>
              <a:gd name="adj" fmla="val 7431"/>
            </a:avLst>
          </a:prstGeom>
          <a:solidFill>
            <a:srgbClr val="FF6600"/>
          </a:solidFill>
          <a:ln w="28575">
            <a:solidFill>
              <a:srgbClr val="000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35" name="AutoShape 3">
            <a:extLst>
              <a:ext uri="{FF2B5EF4-FFF2-40B4-BE49-F238E27FC236}">
                <a16:creationId xmlns:a16="http://schemas.microsoft.com/office/drawing/2014/main" id="{A6049822-50B3-4338-9562-CBFAD1ED5F62}"/>
              </a:ext>
            </a:extLst>
          </p:cNvPr>
          <p:cNvSpPr>
            <a:spLocks noChangeArrowheads="1"/>
          </p:cNvSpPr>
          <p:nvPr/>
        </p:nvSpPr>
        <p:spPr bwMode="auto">
          <a:xfrm>
            <a:off x="5816600" y="836613"/>
            <a:ext cx="3671888" cy="1944687"/>
          </a:xfrm>
          <a:prstGeom prst="roundRect">
            <a:avLst>
              <a:gd name="adj" fmla="val 7431"/>
            </a:avLst>
          </a:prstGeom>
          <a:solidFill>
            <a:srgbClr val="333399"/>
          </a:solidFill>
          <a:ln w="28575">
            <a:solidFill>
              <a:srgbClr val="000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36" name="AutoShape 4">
            <a:extLst>
              <a:ext uri="{FF2B5EF4-FFF2-40B4-BE49-F238E27FC236}">
                <a16:creationId xmlns:a16="http://schemas.microsoft.com/office/drawing/2014/main" id="{C50BAE6F-57B6-4E5F-9D8C-3BCC8AB73DBB}"/>
              </a:ext>
            </a:extLst>
          </p:cNvPr>
          <p:cNvSpPr>
            <a:spLocks noChangeArrowheads="1"/>
          </p:cNvSpPr>
          <p:nvPr/>
        </p:nvSpPr>
        <p:spPr bwMode="auto">
          <a:xfrm>
            <a:off x="5816600" y="836613"/>
            <a:ext cx="3671888" cy="576262"/>
          </a:xfrm>
          <a:prstGeom prst="roundRect">
            <a:avLst>
              <a:gd name="adj" fmla="val 25620"/>
            </a:avLst>
          </a:prstGeom>
          <a:gradFill rotWithShape="1">
            <a:gsLst>
              <a:gs pos="0">
                <a:srgbClr val="FFFFFF">
                  <a:alpha val="39999"/>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28575">
                <a:solidFill>
                  <a:srgbClr val="000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37" name="AutoShape 5">
            <a:extLst>
              <a:ext uri="{FF2B5EF4-FFF2-40B4-BE49-F238E27FC236}">
                <a16:creationId xmlns:a16="http://schemas.microsoft.com/office/drawing/2014/main" id="{2C0B0B10-15B0-43CB-8EF5-0DD69A203739}"/>
              </a:ext>
            </a:extLst>
          </p:cNvPr>
          <p:cNvSpPr>
            <a:spLocks noChangeArrowheads="1"/>
          </p:cNvSpPr>
          <p:nvPr/>
        </p:nvSpPr>
        <p:spPr bwMode="auto">
          <a:xfrm>
            <a:off x="2144713" y="836613"/>
            <a:ext cx="3671887" cy="576262"/>
          </a:xfrm>
          <a:prstGeom prst="roundRect">
            <a:avLst>
              <a:gd name="adj" fmla="val 25620"/>
            </a:avLst>
          </a:prstGeom>
          <a:gradFill rotWithShape="1">
            <a:gsLst>
              <a:gs pos="0">
                <a:srgbClr val="FFFFFF">
                  <a:alpha val="39999"/>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28575">
                <a:solidFill>
                  <a:srgbClr val="000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aphicFrame>
        <p:nvGraphicFramePr>
          <p:cNvPr id="18438" name="Group 6">
            <a:extLst>
              <a:ext uri="{FF2B5EF4-FFF2-40B4-BE49-F238E27FC236}">
                <a16:creationId xmlns:a16="http://schemas.microsoft.com/office/drawing/2014/main" id="{4B4F448E-A567-4528-8DDA-C834A90BB33F}"/>
              </a:ext>
            </a:extLst>
          </p:cNvPr>
          <p:cNvGraphicFramePr>
            <a:graphicFrameLocks noGrp="1"/>
          </p:cNvGraphicFramePr>
          <p:nvPr/>
        </p:nvGraphicFramePr>
        <p:xfrm>
          <a:off x="415925" y="2492375"/>
          <a:ext cx="9074150" cy="3797300"/>
        </p:xfrm>
        <a:graphic>
          <a:graphicData uri="http://schemas.openxmlformats.org/drawingml/2006/table">
            <a:tbl>
              <a:tblPr/>
              <a:tblGrid>
                <a:gridCol w="1728788">
                  <a:extLst>
                    <a:ext uri="{9D8B030D-6E8A-4147-A177-3AD203B41FA5}">
                      <a16:colId xmlns:a16="http://schemas.microsoft.com/office/drawing/2014/main" val="2558305834"/>
                    </a:ext>
                  </a:extLst>
                </a:gridCol>
                <a:gridCol w="3671887">
                  <a:extLst>
                    <a:ext uri="{9D8B030D-6E8A-4147-A177-3AD203B41FA5}">
                      <a16:colId xmlns:a16="http://schemas.microsoft.com/office/drawing/2014/main" val="786551388"/>
                    </a:ext>
                  </a:extLst>
                </a:gridCol>
                <a:gridCol w="3673475">
                  <a:extLst>
                    <a:ext uri="{9D8B030D-6E8A-4147-A177-3AD203B41FA5}">
                      <a16:colId xmlns:a16="http://schemas.microsoft.com/office/drawing/2014/main" val="494363392"/>
                    </a:ext>
                  </a:extLst>
                </a:gridCol>
              </a:tblGrid>
              <a:tr h="2921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381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0066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339516352"/>
                  </a:ext>
                </a:extLst>
              </a:tr>
              <a:tr h="2921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381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0066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162325778"/>
                  </a:ext>
                </a:extLst>
              </a:tr>
              <a:tr h="2921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381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0066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rgbClr val="FF0000"/>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203828786"/>
                  </a:ext>
                </a:extLst>
              </a:tr>
              <a:tr h="2921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381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0066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rgbClr val="FF0000"/>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900331659"/>
                  </a:ext>
                </a:extLst>
              </a:tr>
              <a:tr h="2921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381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0066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435176027"/>
                  </a:ext>
                </a:extLst>
              </a:tr>
              <a:tr h="2921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381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0066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rgbClr val="0066FF"/>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829710562"/>
                  </a:ext>
                </a:extLst>
              </a:tr>
              <a:tr h="2921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381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0066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rgbClr val="0066FF"/>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23224601"/>
                  </a:ext>
                </a:extLst>
              </a:tr>
              <a:tr h="2921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381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0066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rgbClr val="0066FF"/>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589787027"/>
                  </a:ext>
                </a:extLst>
              </a:tr>
              <a:tr h="2921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381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0066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880061674"/>
                  </a:ext>
                </a:extLst>
              </a:tr>
              <a:tr h="2921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381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0066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949780483"/>
                  </a:ext>
                </a:extLst>
              </a:tr>
              <a:tr h="2921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381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0066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rgbClr val="FF0000"/>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455413886"/>
                  </a:ext>
                </a:extLst>
              </a:tr>
              <a:tr h="2921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381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0066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451612645"/>
                  </a:ext>
                </a:extLst>
              </a:tr>
              <a:tr h="2921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381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rgbClr val="0066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341465834"/>
                  </a:ext>
                </a:extLst>
              </a:tr>
            </a:tbl>
          </a:graphicData>
        </a:graphic>
      </p:graphicFrame>
      <p:sp>
        <p:nvSpPr>
          <p:cNvPr id="18496" name="Rectangle 64" descr="右上がり対角線">
            <a:extLst>
              <a:ext uri="{FF2B5EF4-FFF2-40B4-BE49-F238E27FC236}">
                <a16:creationId xmlns:a16="http://schemas.microsoft.com/office/drawing/2014/main" id="{846EEEAF-63D5-4311-90D9-4B26AB858265}"/>
              </a:ext>
            </a:extLst>
          </p:cNvPr>
          <p:cNvSpPr>
            <a:spLocks noChangeArrowheads="1"/>
          </p:cNvSpPr>
          <p:nvPr/>
        </p:nvSpPr>
        <p:spPr bwMode="auto">
          <a:xfrm>
            <a:off x="2649538" y="1412875"/>
            <a:ext cx="2663825" cy="936625"/>
          </a:xfrm>
          <a:prstGeom prst="rect">
            <a:avLst/>
          </a:prstGeom>
          <a:pattFill prst="ltUpDiag">
            <a:fgClr>
              <a:schemeClr val="bg2">
                <a:alpha val="50000"/>
              </a:schemeClr>
            </a:fgClr>
            <a:bgClr>
              <a:schemeClr val="tx2">
                <a:alpha val="50000"/>
              </a:schemeClr>
            </a:bgClr>
          </a:patt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1200" b="1">
                <a:solidFill>
                  <a:schemeClr val="bg1"/>
                </a:solidFill>
                <a:latin typeface="メイリオ" panose="020B0604030504040204" pitchFamily="50" charset="-128"/>
                <a:ea typeface="メイリオ" panose="020B0604030504040204" pitchFamily="50" charset="-128"/>
              </a:rPr>
              <a:t>photo</a:t>
            </a:r>
          </a:p>
        </p:txBody>
      </p:sp>
      <p:sp>
        <p:nvSpPr>
          <p:cNvPr id="18497" name="Rectangle 65" descr="右上がり対角線">
            <a:extLst>
              <a:ext uri="{FF2B5EF4-FFF2-40B4-BE49-F238E27FC236}">
                <a16:creationId xmlns:a16="http://schemas.microsoft.com/office/drawing/2014/main" id="{C41CE681-CA6F-4C5F-A6C0-323363F60271}"/>
              </a:ext>
            </a:extLst>
          </p:cNvPr>
          <p:cNvSpPr>
            <a:spLocks noChangeArrowheads="1"/>
          </p:cNvSpPr>
          <p:nvPr/>
        </p:nvSpPr>
        <p:spPr bwMode="auto">
          <a:xfrm>
            <a:off x="6321425" y="1412875"/>
            <a:ext cx="2663825" cy="936625"/>
          </a:xfrm>
          <a:prstGeom prst="rect">
            <a:avLst/>
          </a:prstGeom>
          <a:pattFill prst="ltUpDiag">
            <a:fgClr>
              <a:schemeClr val="bg2">
                <a:alpha val="50000"/>
              </a:schemeClr>
            </a:fgClr>
            <a:bgClr>
              <a:schemeClr val="tx2">
                <a:alpha val="50000"/>
              </a:schemeClr>
            </a:bgClr>
          </a:patt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1200" b="1">
                <a:solidFill>
                  <a:schemeClr val="bg1"/>
                </a:solidFill>
                <a:latin typeface="メイリオ" panose="020B0604030504040204" pitchFamily="50" charset="-128"/>
                <a:ea typeface="メイリオ" panose="020B0604030504040204" pitchFamily="50" charset="-128"/>
              </a:rPr>
              <a:t>photo</a:t>
            </a:r>
          </a:p>
        </p:txBody>
      </p:sp>
      <p:sp>
        <p:nvSpPr>
          <p:cNvPr id="18498" name="Text Box 66">
            <a:extLst>
              <a:ext uri="{FF2B5EF4-FFF2-40B4-BE49-F238E27FC236}">
                <a16:creationId xmlns:a16="http://schemas.microsoft.com/office/drawing/2014/main" id="{581A664B-CC8B-45E4-BC83-4F1C7EDF6B1A}"/>
              </a:ext>
            </a:extLst>
          </p:cNvPr>
          <p:cNvSpPr txBox="1">
            <a:spLocks noChangeArrowheads="1"/>
          </p:cNvSpPr>
          <p:nvPr/>
        </p:nvSpPr>
        <p:spPr bwMode="auto">
          <a:xfrm>
            <a:off x="2289175" y="981075"/>
            <a:ext cx="3384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b="1">
                <a:solidFill>
                  <a:schemeClr val="bg1"/>
                </a:solidFill>
                <a:ea typeface="メイリオ" panose="020B0604030504040204" pitchFamily="50" charset="-128"/>
              </a:rPr>
              <a:t>自社製品</a:t>
            </a:r>
          </a:p>
        </p:txBody>
      </p:sp>
      <p:sp>
        <p:nvSpPr>
          <p:cNvPr id="18499" name="Text Box 67">
            <a:extLst>
              <a:ext uri="{FF2B5EF4-FFF2-40B4-BE49-F238E27FC236}">
                <a16:creationId xmlns:a16="http://schemas.microsoft.com/office/drawing/2014/main" id="{49B4723F-2E94-43E2-8C99-7C833B4899AD}"/>
              </a:ext>
            </a:extLst>
          </p:cNvPr>
          <p:cNvSpPr txBox="1">
            <a:spLocks noChangeArrowheads="1"/>
          </p:cNvSpPr>
          <p:nvPr/>
        </p:nvSpPr>
        <p:spPr bwMode="auto">
          <a:xfrm>
            <a:off x="5961063" y="981075"/>
            <a:ext cx="3384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b="1">
                <a:solidFill>
                  <a:schemeClr val="bg1"/>
                </a:solidFill>
                <a:ea typeface="メイリオ" panose="020B0604030504040204" pitchFamily="50" charset="-128"/>
              </a:rPr>
              <a:t>他社製品Ａ</a:t>
            </a:r>
          </a:p>
        </p:txBody>
      </p:sp>
      <p:sp>
        <p:nvSpPr>
          <p:cNvPr id="18500" name="Text Box 68">
            <a:extLst>
              <a:ext uri="{FF2B5EF4-FFF2-40B4-BE49-F238E27FC236}">
                <a16:creationId xmlns:a16="http://schemas.microsoft.com/office/drawing/2014/main" id="{F3840755-B3A1-4434-A660-9337268184C9}"/>
              </a:ext>
            </a:extLst>
          </p:cNvPr>
          <p:cNvSpPr txBox="1">
            <a:spLocks noChangeArrowheads="1"/>
          </p:cNvSpPr>
          <p:nvPr/>
        </p:nvSpPr>
        <p:spPr bwMode="auto">
          <a:xfrm>
            <a:off x="6537325" y="6308725"/>
            <a:ext cx="2978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altLang="ja-JP" sz="1000" b="1">
                <a:ea typeface="メイリオ" panose="020B0604030504040204" pitchFamily="50" charset="-128"/>
              </a:rPr>
              <a:t>※</a:t>
            </a:r>
            <a:r>
              <a:rPr lang="ja-JP" altLang="en-US" sz="1000" b="1">
                <a:solidFill>
                  <a:srgbClr val="FF0000"/>
                </a:solidFill>
                <a:ea typeface="メイリオ" panose="020B0604030504040204" pitchFamily="50" charset="-128"/>
              </a:rPr>
              <a:t>赤字</a:t>
            </a:r>
            <a:r>
              <a:rPr lang="ja-JP" altLang="en-US" sz="1000" b="1">
                <a:ea typeface="メイリオ" panose="020B0604030504040204" pitchFamily="50" charset="-128"/>
              </a:rPr>
              <a:t>＝優れた性能　</a:t>
            </a:r>
            <a:r>
              <a:rPr lang="ja-JP" altLang="en-US" sz="1000" b="1">
                <a:solidFill>
                  <a:srgbClr val="0066FF"/>
                </a:solidFill>
                <a:ea typeface="メイリオ" panose="020B0604030504040204" pitchFamily="50" charset="-128"/>
              </a:rPr>
              <a:t>青字</a:t>
            </a:r>
            <a:r>
              <a:rPr lang="ja-JP" altLang="en-US" sz="1000" b="1">
                <a:ea typeface="メイリオ" panose="020B0604030504040204" pitchFamily="50" charset="-128"/>
              </a:rPr>
              <a:t>＝標準に満たない性能</a:t>
            </a:r>
          </a:p>
        </p:txBody>
      </p:sp>
      <p:sp>
        <p:nvSpPr>
          <p:cNvPr id="18503" name="Rectangle 71">
            <a:extLst>
              <a:ext uri="{FF2B5EF4-FFF2-40B4-BE49-F238E27FC236}">
                <a16:creationId xmlns:a16="http://schemas.microsoft.com/office/drawing/2014/main" id="{069C1C07-7269-42C7-8E69-E84760EA3D8E}"/>
              </a:ext>
            </a:extLst>
          </p:cNvPr>
          <p:cNvSpPr>
            <a:spLocks noGrp="1" noChangeArrowheads="1"/>
          </p:cNvSpPr>
          <p:nvPr>
            <p:ph type="title"/>
          </p:nvPr>
        </p:nvSpPr>
        <p:spPr>
          <a:noFill/>
          <a:ln/>
        </p:spPr>
        <p:txBody>
          <a:bodyPr/>
          <a:lstStyle/>
          <a:p>
            <a:r>
              <a:rPr lang="ja-JP" altLang="en-US"/>
              <a:t>他社比較（１社）</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AutoShape 2">
            <a:extLst>
              <a:ext uri="{FF2B5EF4-FFF2-40B4-BE49-F238E27FC236}">
                <a16:creationId xmlns:a16="http://schemas.microsoft.com/office/drawing/2014/main" id="{776B76E6-62B8-4625-BBCF-C36464EDB918}"/>
              </a:ext>
            </a:extLst>
          </p:cNvPr>
          <p:cNvSpPr>
            <a:spLocks noChangeArrowheads="1"/>
          </p:cNvSpPr>
          <p:nvPr/>
        </p:nvSpPr>
        <p:spPr bwMode="auto">
          <a:xfrm>
            <a:off x="2144713" y="836613"/>
            <a:ext cx="2447925" cy="1944687"/>
          </a:xfrm>
          <a:prstGeom prst="roundRect">
            <a:avLst>
              <a:gd name="adj" fmla="val 7431"/>
            </a:avLst>
          </a:prstGeom>
          <a:solidFill>
            <a:srgbClr val="FF6600"/>
          </a:solidFill>
          <a:ln w="28575">
            <a:solidFill>
              <a:srgbClr val="000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9459" name="AutoShape 3">
            <a:extLst>
              <a:ext uri="{FF2B5EF4-FFF2-40B4-BE49-F238E27FC236}">
                <a16:creationId xmlns:a16="http://schemas.microsoft.com/office/drawing/2014/main" id="{ED81996D-0976-4825-A4F5-DDE4D6EE5921}"/>
              </a:ext>
            </a:extLst>
          </p:cNvPr>
          <p:cNvSpPr>
            <a:spLocks noChangeArrowheads="1"/>
          </p:cNvSpPr>
          <p:nvPr/>
        </p:nvSpPr>
        <p:spPr bwMode="auto">
          <a:xfrm>
            <a:off x="2144713" y="836613"/>
            <a:ext cx="2447925" cy="576262"/>
          </a:xfrm>
          <a:prstGeom prst="roundRect">
            <a:avLst>
              <a:gd name="adj" fmla="val 25620"/>
            </a:avLst>
          </a:prstGeom>
          <a:gradFill rotWithShape="1">
            <a:gsLst>
              <a:gs pos="0">
                <a:srgbClr val="FFFFFF">
                  <a:alpha val="39999"/>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28575">
                <a:solidFill>
                  <a:srgbClr val="000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9460" name="Text Box 4">
            <a:extLst>
              <a:ext uri="{FF2B5EF4-FFF2-40B4-BE49-F238E27FC236}">
                <a16:creationId xmlns:a16="http://schemas.microsoft.com/office/drawing/2014/main" id="{0E7B6C24-370B-4B1E-9A9F-35A32B903F76}"/>
              </a:ext>
            </a:extLst>
          </p:cNvPr>
          <p:cNvSpPr txBox="1">
            <a:spLocks noChangeArrowheads="1"/>
          </p:cNvSpPr>
          <p:nvPr/>
        </p:nvSpPr>
        <p:spPr bwMode="auto">
          <a:xfrm>
            <a:off x="2289175" y="981075"/>
            <a:ext cx="215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b="1">
                <a:solidFill>
                  <a:schemeClr val="bg1"/>
                </a:solidFill>
                <a:ea typeface="メイリオ" panose="020B0604030504040204" pitchFamily="50" charset="-128"/>
              </a:rPr>
              <a:t>自社製品</a:t>
            </a:r>
          </a:p>
        </p:txBody>
      </p:sp>
      <p:sp>
        <p:nvSpPr>
          <p:cNvPr id="19461" name="AutoShape 5">
            <a:extLst>
              <a:ext uri="{FF2B5EF4-FFF2-40B4-BE49-F238E27FC236}">
                <a16:creationId xmlns:a16="http://schemas.microsoft.com/office/drawing/2014/main" id="{D623DFCD-876C-401E-A12C-C34031AFD2FC}"/>
              </a:ext>
            </a:extLst>
          </p:cNvPr>
          <p:cNvSpPr>
            <a:spLocks noChangeArrowheads="1"/>
          </p:cNvSpPr>
          <p:nvPr/>
        </p:nvSpPr>
        <p:spPr bwMode="auto">
          <a:xfrm>
            <a:off x="4592638" y="836613"/>
            <a:ext cx="2447925" cy="1944687"/>
          </a:xfrm>
          <a:prstGeom prst="roundRect">
            <a:avLst>
              <a:gd name="adj" fmla="val 7431"/>
            </a:avLst>
          </a:prstGeom>
          <a:solidFill>
            <a:srgbClr val="333399"/>
          </a:solidFill>
          <a:ln w="28575">
            <a:solidFill>
              <a:srgbClr val="000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9462" name="AutoShape 6">
            <a:extLst>
              <a:ext uri="{FF2B5EF4-FFF2-40B4-BE49-F238E27FC236}">
                <a16:creationId xmlns:a16="http://schemas.microsoft.com/office/drawing/2014/main" id="{B30A3074-C6E6-4CD4-B6D3-6257E97F1427}"/>
              </a:ext>
            </a:extLst>
          </p:cNvPr>
          <p:cNvSpPr>
            <a:spLocks noChangeArrowheads="1"/>
          </p:cNvSpPr>
          <p:nvPr/>
        </p:nvSpPr>
        <p:spPr bwMode="auto">
          <a:xfrm>
            <a:off x="4592638" y="836613"/>
            <a:ext cx="2447925" cy="576262"/>
          </a:xfrm>
          <a:prstGeom prst="roundRect">
            <a:avLst>
              <a:gd name="adj" fmla="val 25620"/>
            </a:avLst>
          </a:prstGeom>
          <a:gradFill rotWithShape="1">
            <a:gsLst>
              <a:gs pos="0">
                <a:srgbClr val="FFFFFF">
                  <a:alpha val="39999"/>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28575">
                <a:solidFill>
                  <a:srgbClr val="000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9463" name="Text Box 7">
            <a:extLst>
              <a:ext uri="{FF2B5EF4-FFF2-40B4-BE49-F238E27FC236}">
                <a16:creationId xmlns:a16="http://schemas.microsoft.com/office/drawing/2014/main" id="{71E72AB8-DF1F-4921-88BE-0178F0B99478}"/>
              </a:ext>
            </a:extLst>
          </p:cNvPr>
          <p:cNvSpPr txBox="1">
            <a:spLocks noChangeArrowheads="1"/>
          </p:cNvSpPr>
          <p:nvPr/>
        </p:nvSpPr>
        <p:spPr bwMode="auto">
          <a:xfrm>
            <a:off x="4737100" y="981075"/>
            <a:ext cx="215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b="1">
                <a:solidFill>
                  <a:schemeClr val="bg1"/>
                </a:solidFill>
                <a:ea typeface="メイリオ" panose="020B0604030504040204" pitchFamily="50" charset="-128"/>
              </a:rPr>
              <a:t>他社製品Ａ</a:t>
            </a:r>
          </a:p>
        </p:txBody>
      </p:sp>
      <p:sp>
        <p:nvSpPr>
          <p:cNvPr id="19464" name="AutoShape 8">
            <a:extLst>
              <a:ext uri="{FF2B5EF4-FFF2-40B4-BE49-F238E27FC236}">
                <a16:creationId xmlns:a16="http://schemas.microsoft.com/office/drawing/2014/main" id="{7A49A573-6FBF-44D4-A551-CFD75518776D}"/>
              </a:ext>
            </a:extLst>
          </p:cNvPr>
          <p:cNvSpPr>
            <a:spLocks noChangeArrowheads="1"/>
          </p:cNvSpPr>
          <p:nvPr/>
        </p:nvSpPr>
        <p:spPr bwMode="auto">
          <a:xfrm>
            <a:off x="7040563" y="836613"/>
            <a:ext cx="2447925" cy="1944687"/>
          </a:xfrm>
          <a:prstGeom prst="roundRect">
            <a:avLst>
              <a:gd name="adj" fmla="val 7431"/>
            </a:avLst>
          </a:prstGeom>
          <a:solidFill>
            <a:srgbClr val="333399"/>
          </a:solidFill>
          <a:ln w="28575">
            <a:solidFill>
              <a:srgbClr val="000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9465" name="AutoShape 9">
            <a:extLst>
              <a:ext uri="{FF2B5EF4-FFF2-40B4-BE49-F238E27FC236}">
                <a16:creationId xmlns:a16="http://schemas.microsoft.com/office/drawing/2014/main" id="{36AF2938-01CF-42BC-B811-DA191756B270}"/>
              </a:ext>
            </a:extLst>
          </p:cNvPr>
          <p:cNvSpPr>
            <a:spLocks noChangeArrowheads="1"/>
          </p:cNvSpPr>
          <p:nvPr/>
        </p:nvSpPr>
        <p:spPr bwMode="auto">
          <a:xfrm>
            <a:off x="7040563" y="836613"/>
            <a:ext cx="2447925" cy="576262"/>
          </a:xfrm>
          <a:prstGeom prst="roundRect">
            <a:avLst>
              <a:gd name="adj" fmla="val 25620"/>
            </a:avLst>
          </a:prstGeom>
          <a:gradFill rotWithShape="1">
            <a:gsLst>
              <a:gs pos="0">
                <a:srgbClr val="FFFFFF">
                  <a:alpha val="39999"/>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28575">
                <a:solidFill>
                  <a:srgbClr val="000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9466" name="Text Box 10">
            <a:extLst>
              <a:ext uri="{FF2B5EF4-FFF2-40B4-BE49-F238E27FC236}">
                <a16:creationId xmlns:a16="http://schemas.microsoft.com/office/drawing/2014/main" id="{71A3926C-14D6-47CE-9D76-A246EF87C98B}"/>
              </a:ext>
            </a:extLst>
          </p:cNvPr>
          <p:cNvSpPr txBox="1">
            <a:spLocks noChangeArrowheads="1"/>
          </p:cNvSpPr>
          <p:nvPr/>
        </p:nvSpPr>
        <p:spPr bwMode="auto">
          <a:xfrm>
            <a:off x="7185025" y="981075"/>
            <a:ext cx="215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b="1">
                <a:solidFill>
                  <a:schemeClr val="bg1"/>
                </a:solidFill>
                <a:ea typeface="メイリオ" panose="020B0604030504040204" pitchFamily="50" charset="-128"/>
              </a:rPr>
              <a:t>他社製品Ｂ</a:t>
            </a:r>
          </a:p>
        </p:txBody>
      </p:sp>
      <p:graphicFrame>
        <p:nvGraphicFramePr>
          <p:cNvPr id="19467" name="Group 11">
            <a:extLst>
              <a:ext uri="{FF2B5EF4-FFF2-40B4-BE49-F238E27FC236}">
                <a16:creationId xmlns:a16="http://schemas.microsoft.com/office/drawing/2014/main" id="{5074BF3D-1247-4D4D-8481-609868E65E25}"/>
              </a:ext>
            </a:extLst>
          </p:cNvPr>
          <p:cNvGraphicFramePr>
            <a:graphicFrameLocks noGrp="1"/>
          </p:cNvGraphicFramePr>
          <p:nvPr/>
        </p:nvGraphicFramePr>
        <p:xfrm>
          <a:off x="415925" y="2492375"/>
          <a:ext cx="9074150" cy="3797300"/>
        </p:xfrm>
        <a:graphic>
          <a:graphicData uri="http://schemas.openxmlformats.org/drawingml/2006/table">
            <a:tbl>
              <a:tblPr/>
              <a:tblGrid>
                <a:gridCol w="1728788">
                  <a:extLst>
                    <a:ext uri="{9D8B030D-6E8A-4147-A177-3AD203B41FA5}">
                      <a16:colId xmlns:a16="http://schemas.microsoft.com/office/drawing/2014/main" val="708183031"/>
                    </a:ext>
                  </a:extLst>
                </a:gridCol>
                <a:gridCol w="2447925">
                  <a:extLst>
                    <a:ext uri="{9D8B030D-6E8A-4147-A177-3AD203B41FA5}">
                      <a16:colId xmlns:a16="http://schemas.microsoft.com/office/drawing/2014/main" val="1645514236"/>
                    </a:ext>
                  </a:extLst>
                </a:gridCol>
                <a:gridCol w="2447925">
                  <a:extLst>
                    <a:ext uri="{9D8B030D-6E8A-4147-A177-3AD203B41FA5}">
                      <a16:colId xmlns:a16="http://schemas.microsoft.com/office/drawing/2014/main" val="807256844"/>
                    </a:ext>
                  </a:extLst>
                </a:gridCol>
                <a:gridCol w="2449512">
                  <a:extLst>
                    <a:ext uri="{9D8B030D-6E8A-4147-A177-3AD203B41FA5}">
                      <a16:colId xmlns:a16="http://schemas.microsoft.com/office/drawing/2014/main" val="1091708732"/>
                    </a:ext>
                  </a:extLst>
                </a:gridCol>
              </a:tblGrid>
              <a:tr h="2921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381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0066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85044363"/>
                  </a:ext>
                </a:extLst>
              </a:tr>
              <a:tr h="2921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381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0066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870548333"/>
                  </a:ext>
                </a:extLst>
              </a:tr>
              <a:tr h="2921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381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0066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4012865967"/>
                  </a:ext>
                </a:extLst>
              </a:tr>
              <a:tr h="2921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381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0066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855689211"/>
                  </a:ext>
                </a:extLst>
              </a:tr>
              <a:tr h="2921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381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0066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347270645"/>
                  </a:ext>
                </a:extLst>
              </a:tr>
              <a:tr h="2921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381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0066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52365504"/>
                  </a:ext>
                </a:extLst>
              </a:tr>
              <a:tr h="2921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381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0066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016052434"/>
                  </a:ext>
                </a:extLst>
              </a:tr>
              <a:tr h="2921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381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0066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56071057"/>
                  </a:ext>
                </a:extLst>
              </a:tr>
              <a:tr h="2921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381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0066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6000271"/>
                  </a:ext>
                </a:extLst>
              </a:tr>
              <a:tr h="2921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381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0066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015992615"/>
                  </a:ext>
                </a:extLst>
              </a:tr>
              <a:tr h="2921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381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0066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886213717"/>
                  </a:ext>
                </a:extLst>
              </a:tr>
              <a:tr h="2921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381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0066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250471374"/>
                  </a:ext>
                </a:extLst>
              </a:tr>
              <a:tr h="2921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381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rgbClr val="0066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743654073"/>
                  </a:ext>
                </a:extLst>
              </a:tr>
            </a:tbl>
          </a:graphicData>
        </a:graphic>
      </p:graphicFrame>
      <p:sp>
        <p:nvSpPr>
          <p:cNvPr id="19539" name="Rectangle 83" descr="右上がり対角線">
            <a:extLst>
              <a:ext uri="{FF2B5EF4-FFF2-40B4-BE49-F238E27FC236}">
                <a16:creationId xmlns:a16="http://schemas.microsoft.com/office/drawing/2014/main" id="{F50AB879-1FD4-49CC-B1C1-F5E533314D08}"/>
              </a:ext>
            </a:extLst>
          </p:cNvPr>
          <p:cNvSpPr>
            <a:spLocks noChangeArrowheads="1"/>
          </p:cNvSpPr>
          <p:nvPr/>
        </p:nvSpPr>
        <p:spPr bwMode="auto">
          <a:xfrm>
            <a:off x="2360613" y="1412875"/>
            <a:ext cx="2016125" cy="936625"/>
          </a:xfrm>
          <a:prstGeom prst="rect">
            <a:avLst/>
          </a:prstGeom>
          <a:pattFill prst="ltUpDiag">
            <a:fgClr>
              <a:schemeClr val="bg2">
                <a:alpha val="50000"/>
              </a:schemeClr>
            </a:fgClr>
            <a:bgClr>
              <a:schemeClr val="tx2">
                <a:alpha val="50000"/>
              </a:schemeClr>
            </a:bgClr>
          </a:patt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1200" b="1">
                <a:solidFill>
                  <a:schemeClr val="bg1"/>
                </a:solidFill>
                <a:latin typeface="メイリオ" panose="020B0604030504040204" pitchFamily="50" charset="-128"/>
                <a:ea typeface="メイリオ" panose="020B0604030504040204" pitchFamily="50" charset="-128"/>
              </a:rPr>
              <a:t>photo</a:t>
            </a:r>
          </a:p>
        </p:txBody>
      </p:sp>
      <p:sp>
        <p:nvSpPr>
          <p:cNvPr id="19540" name="Rectangle 84" descr="右上がり対角線">
            <a:extLst>
              <a:ext uri="{FF2B5EF4-FFF2-40B4-BE49-F238E27FC236}">
                <a16:creationId xmlns:a16="http://schemas.microsoft.com/office/drawing/2014/main" id="{DA4DEAE3-2FE1-4E5D-A46B-CC788F46CD1C}"/>
              </a:ext>
            </a:extLst>
          </p:cNvPr>
          <p:cNvSpPr>
            <a:spLocks noChangeArrowheads="1"/>
          </p:cNvSpPr>
          <p:nvPr/>
        </p:nvSpPr>
        <p:spPr bwMode="auto">
          <a:xfrm>
            <a:off x="4808538" y="1412875"/>
            <a:ext cx="2016125" cy="936625"/>
          </a:xfrm>
          <a:prstGeom prst="rect">
            <a:avLst/>
          </a:prstGeom>
          <a:pattFill prst="ltUpDiag">
            <a:fgClr>
              <a:schemeClr val="bg2">
                <a:alpha val="50000"/>
              </a:schemeClr>
            </a:fgClr>
            <a:bgClr>
              <a:schemeClr val="tx2">
                <a:alpha val="50000"/>
              </a:schemeClr>
            </a:bgClr>
          </a:patt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1200" b="1">
                <a:solidFill>
                  <a:schemeClr val="bg1"/>
                </a:solidFill>
                <a:latin typeface="メイリオ" panose="020B0604030504040204" pitchFamily="50" charset="-128"/>
                <a:ea typeface="メイリオ" panose="020B0604030504040204" pitchFamily="50" charset="-128"/>
              </a:rPr>
              <a:t>photo</a:t>
            </a:r>
          </a:p>
        </p:txBody>
      </p:sp>
      <p:sp>
        <p:nvSpPr>
          <p:cNvPr id="19541" name="Rectangle 85" descr="右上がり対角線">
            <a:extLst>
              <a:ext uri="{FF2B5EF4-FFF2-40B4-BE49-F238E27FC236}">
                <a16:creationId xmlns:a16="http://schemas.microsoft.com/office/drawing/2014/main" id="{D52C00AD-B77A-46F3-9B47-6331D2A96970}"/>
              </a:ext>
            </a:extLst>
          </p:cNvPr>
          <p:cNvSpPr>
            <a:spLocks noChangeArrowheads="1"/>
          </p:cNvSpPr>
          <p:nvPr/>
        </p:nvSpPr>
        <p:spPr bwMode="auto">
          <a:xfrm>
            <a:off x="7258050" y="1412875"/>
            <a:ext cx="2016125" cy="936625"/>
          </a:xfrm>
          <a:prstGeom prst="rect">
            <a:avLst/>
          </a:prstGeom>
          <a:pattFill prst="ltUpDiag">
            <a:fgClr>
              <a:schemeClr val="bg2">
                <a:alpha val="50000"/>
              </a:schemeClr>
            </a:fgClr>
            <a:bgClr>
              <a:schemeClr val="tx2">
                <a:alpha val="50000"/>
              </a:schemeClr>
            </a:bgClr>
          </a:patt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1200" b="1">
                <a:solidFill>
                  <a:schemeClr val="bg1"/>
                </a:solidFill>
                <a:latin typeface="メイリオ" panose="020B0604030504040204" pitchFamily="50" charset="-128"/>
                <a:ea typeface="メイリオ" panose="020B0604030504040204" pitchFamily="50" charset="-128"/>
              </a:rPr>
              <a:t>photo</a:t>
            </a:r>
          </a:p>
        </p:txBody>
      </p:sp>
      <p:sp>
        <p:nvSpPr>
          <p:cNvPr id="19542" name="Text Box 86">
            <a:extLst>
              <a:ext uri="{FF2B5EF4-FFF2-40B4-BE49-F238E27FC236}">
                <a16:creationId xmlns:a16="http://schemas.microsoft.com/office/drawing/2014/main" id="{15E0D0C3-7AA3-4841-A3B5-44A6788863F0}"/>
              </a:ext>
            </a:extLst>
          </p:cNvPr>
          <p:cNvSpPr txBox="1">
            <a:spLocks noChangeArrowheads="1"/>
          </p:cNvSpPr>
          <p:nvPr/>
        </p:nvSpPr>
        <p:spPr bwMode="auto">
          <a:xfrm>
            <a:off x="6537325" y="6308725"/>
            <a:ext cx="2978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altLang="ja-JP" sz="1000" b="1">
                <a:ea typeface="メイリオ" panose="020B0604030504040204" pitchFamily="50" charset="-128"/>
              </a:rPr>
              <a:t>※</a:t>
            </a:r>
            <a:r>
              <a:rPr lang="ja-JP" altLang="en-US" sz="1000" b="1">
                <a:solidFill>
                  <a:srgbClr val="FF0000"/>
                </a:solidFill>
                <a:ea typeface="メイリオ" panose="020B0604030504040204" pitchFamily="50" charset="-128"/>
              </a:rPr>
              <a:t>赤字</a:t>
            </a:r>
            <a:r>
              <a:rPr lang="ja-JP" altLang="en-US" sz="1000" b="1">
                <a:ea typeface="メイリオ" panose="020B0604030504040204" pitchFamily="50" charset="-128"/>
              </a:rPr>
              <a:t>＝優れた性能　</a:t>
            </a:r>
            <a:r>
              <a:rPr lang="ja-JP" altLang="en-US" sz="1000" b="1">
                <a:solidFill>
                  <a:srgbClr val="0066FF"/>
                </a:solidFill>
                <a:ea typeface="メイリオ" panose="020B0604030504040204" pitchFamily="50" charset="-128"/>
              </a:rPr>
              <a:t>青字</a:t>
            </a:r>
            <a:r>
              <a:rPr lang="ja-JP" altLang="en-US" sz="1000" b="1">
                <a:ea typeface="メイリオ" panose="020B0604030504040204" pitchFamily="50" charset="-128"/>
              </a:rPr>
              <a:t>＝標準に満たない性能</a:t>
            </a:r>
          </a:p>
        </p:txBody>
      </p:sp>
      <p:sp>
        <p:nvSpPr>
          <p:cNvPr id="19547" name="Rectangle 91">
            <a:extLst>
              <a:ext uri="{FF2B5EF4-FFF2-40B4-BE49-F238E27FC236}">
                <a16:creationId xmlns:a16="http://schemas.microsoft.com/office/drawing/2014/main" id="{14F32669-D752-4490-8845-1A65950ED733}"/>
              </a:ext>
            </a:extLst>
          </p:cNvPr>
          <p:cNvSpPr>
            <a:spLocks noGrp="1" noChangeArrowheads="1"/>
          </p:cNvSpPr>
          <p:nvPr>
            <p:ph type="title"/>
          </p:nvPr>
        </p:nvSpPr>
        <p:spPr>
          <a:noFill/>
          <a:ln/>
        </p:spPr>
        <p:txBody>
          <a:bodyPr/>
          <a:lstStyle/>
          <a:p>
            <a:r>
              <a:rPr lang="ja-JP" altLang="en-US"/>
              <a:t>他社比較（２社）</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AutoShape 2">
            <a:extLst>
              <a:ext uri="{FF2B5EF4-FFF2-40B4-BE49-F238E27FC236}">
                <a16:creationId xmlns:a16="http://schemas.microsoft.com/office/drawing/2014/main" id="{64D57316-4227-45DE-B528-4BF842D642DF}"/>
              </a:ext>
            </a:extLst>
          </p:cNvPr>
          <p:cNvSpPr>
            <a:spLocks noChangeArrowheads="1"/>
          </p:cNvSpPr>
          <p:nvPr/>
        </p:nvSpPr>
        <p:spPr bwMode="auto">
          <a:xfrm>
            <a:off x="2289175" y="836613"/>
            <a:ext cx="1800225" cy="1944687"/>
          </a:xfrm>
          <a:prstGeom prst="roundRect">
            <a:avLst>
              <a:gd name="adj" fmla="val 7431"/>
            </a:avLst>
          </a:prstGeom>
          <a:solidFill>
            <a:srgbClr val="FF6600"/>
          </a:solidFill>
          <a:ln w="28575">
            <a:solidFill>
              <a:srgbClr val="000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483" name="AutoShape 3">
            <a:extLst>
              <a:ext uri="{FF2B5EF4-FFF2-40B4-BE49-F238E27FC236}">
                <a16:creationId xmlns:a16="http://schemas.microsoft.com/office/drawing/2014/main" id="{991F5E4B-A1A1-4CED-B8EE-2A9AE6262B21}"/>
              </a:ext>
            </a:extLst>
          </p:cNvPr>
          <p:cNvSpPr>
            <a:spLocks noChangeArrowheads="1"/>
          </p:cNvSpPr>
          <p:nvPr/>
        </p:nvSpPr>
        <p:spPr bwMode="auto">
          <a:xfrm>
            <a:off x="2289175" y="836613"/>
            <a:ext cx="1800225" cy="576262"/>
          </a:xfrm>
          <a:prstGeom prst="roundRect">
            <a:avLst>
              <a:gd name="adj" fmla="val 25620"/>
            </a:avLst>
          </a:prstGeom>
          <a:gradFill rotWithShape="1">
            <a:gsLst>
              <a:gs pos="0">
                <a:srgbClr val="FFFFFF">
                  <a:alpha val="39999"/>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28575">
                <a:solidFill>
                  <a:srgbClr val="000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484" name="Text Box 4">
            <a:extLst>
              <a:ext uri="{FF2B5EF4-FFF2-40B4-BE49-F238E27FC236}">
                <a16:creationId xmlns:a16="http://schemas.microsoft.com/office/drawing/2014/main" id="{1008DC65-308C-4FFF-8E6F-628E955BE679}"/>
              </a:ext>
            </a:extLst>
          </p:cNvPr>
          <p:cNvSpPr txBox="1">
            <a:spLocks noChangeArrowheads="1"/>
          </p:cNvSpPr>
          <p:nvPr/>
        </p:nvSpPr>
        <p:spPr bwMode="auto">
          <a:xfrm>
            <a:off x="2433638" y="981075"/>
            <a:ext cx="15843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1600" b="1">
                <a:solidFill>
                  <a:schemeClr val="bg1"/>
                </a:solidFill>
                <a:ea typeface="メイリオ" panose="020B0604030504040204" pitchFamily="50" charset="-128"/>
              </a:rPr>
              <a:t>自社製品</a:t>
            </a:r>
          </a:p>
        </p:txBody>
      </p:sp>
      <p:sp>
        <p:nvSpPr>
          <p:cNvPr id="20485" name="AutoShape 5">
            <a:extLst>
              <a:ext uri="{FF2B5EF4-FFF2-40B4-BE49-F238E27FC236}">
                <a16:creationId xmlns:a16="http://schemas.microsoft.com/office/drawing/2014/main" id="{A8D7B7EB-1CD4-4B52-AC19-3B192C8765BD}"/>
              </a:ext>
            </a:extLst>
          </p:cNvPr>
          <p:cNvSpPr>
            <a:spLocks noChangeArrowheads="1"/>
          </p:cNvSpPr>
          <p:nvPr/>
        </p:nvSpPr>
        <p:spPr bwMode="auto">
          <a:xfrm>
            <a:off x="4089400" y="836613"/>
            <a:ext cx="1800225" cy="1944687"/>
          </a:xfrm>
          <a:prstGeom prst="roundRect">
            <a:avLst>
              <a:gd name="adj" fmla="val 7431"/>
            </a:avLst>
          </a:prstGeom>
          <a:solidFill>
            <a:srgbClr val="333399"/>
          </a:solidFill>
          <a:ln w="28575">
            <a:solidFill>
              <a:srgbClr val="000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486" name="AutoShape 6">
            <a:extLst>
              <a:ext uri="{FF2B5EF4-FFF2-40B4-BE49-F238E27FC236}">
                <a16:creationId xmlns:a16="http://schemas.microsoft.com/office/drawing/2014/main" id="{D7B4E4CF-F8BE-4AD9-AF9C-F7CE952D9AE1}"/>
              </a:ext>
            </a:extLst>
          </p:cNvPr>
          <p:cNvSpPr>
            <a:spLocks noChangeArrowheads="1"/>
          </p:cNvSpPr>
          <p:nvPr/>
        </p:nvSpPr>
        <p:spPr bwMode="auto">
          <a:xfrm>
            <a:off x="4089400" y="836613"/>
            <a:ext cx="1800225" cy="576262"/>
          </a:xfrm>
          <a:prstGeom prst="roundRect">
            <a:avLst>
              <a:gd name="adj" fmla="val 25620"/>
            </a:avLst>
          </a:prstGeom>
          <a:gradFill rotWithShape="1">
            <a:gsLst>
              <a:gs pos="0">
                <a:srgbClr val="FFFFFF">
                  <a:alpha val="39999"/>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28575">
                <a:solidFill>
                  <a:srgbClr val="000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487" name="Text Box 7">
            <a:extLst>
              <a:ext uri="{FF2B5EF4-FFF2-40B4-BE49-F238E27FC236}">
                <a16:creationId xmlns:a16="http://schemas.microsoft.com/office/drawing/2014/main" id="{89B25F3D-CD73-4C2A-B852-637CE50ADA9D}"/>
              </a:ext>
            </a:extLst>
          </p:cNvPr>
          <p:cNvSpPr txBox="1">
            <a:spLocks noChangeArrowheads="1"/>
          </p:cNvSpPr>
          <p:nvPr/>
        </p:nvSpPr>
        <p:spPr bwMode="auto">
          <a:xfrm>
            <a:off x="4233863" y="981075"/>
            <a:ext cx="15843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1600" b="1">
                <a:solidFill>
                  <a:schemeClr val="bg1"/>
                </a:solidFill>
                <a:ea typeface="メイリオ" panose="020B0604030504040204" pitchFamily="50" charset="-128"/>
              </a:rPr>
              <a:t>他社製品Ａ</a:t>
            </a:r>
          </a:p>
        </p:txBody>
      </p:sp>
      <p:sp>
        <p:nvSpPr>
          <p:cNvPr id="20488" name="AutoShape 8">
            <a:extLst>
              <a:ext uri="{FF2B5EF4-FFF2-40B4-BE49-F238E27FC236}">
                <a16:creationId xmlns:a16="http://schemas.microsoft.com/office/drawing/2014/main" id="{BBC4E234-EB3F-4C87-9D60-46A708544013}"/>
              </a:ext>
            </a:extLst>
          </p:cNvPr>
          <p:cNvSpPr>
            <a:spLocks noChangeArrowheads="1"/>
          </p:cNvSpPr>
          <p:nvPr/>
        </p:nvSpPr>
        <p:spPr bwMode="auto">
          <a:xfrm>
            <a:off x="5889625" y="836613"/>
            <a:ext cx="1800225" cy="1944687"/>
          </a:xfrm>
          <a:prstGeom prst="roundRect">
            <a:avLst>
              <a:gd name="adj" fmla="val 7431"/>
            </a:avLst>
          </a:prstGeom>
          <a:solidFill>
            <a:srgbClr val="333399"/>
          </a:solidFill>
          <a:ln w="28575">
            <a:solidFill>
              <a:srgbClr val="000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489" name="AutoShape 9">
            <a:extLst>
              <a:ext uri="{FF2B5EF4-FFF2-40B4-BE49-F238E27FC236}">
                <a16:creationId xmlns:a16="http://schemas.microsoft.com/office/drawing/2014/main" id="{0E32093A-A5CF-4B2B-91E5-34BC35746168}"/>
              </a:ext>
            </a:extLst>
          </p:cNvPr>
          <p:cNvSpPr>
            <a:spLocks noChangeArrowheads="1"/>
          </p:cNvSpPr>
          <p:nvPr/>
        </p:nvSpPr>
        <p:spPr bwMode="auto">
          <a:xfrm>
            <a:off x="5889625" y="836613"/>
            <a:ext cx="1800225" cy="576262"/>
          </a:xfrm>
          <a:prstGeom prst="roundRect">
            <a:avLst>
              <a:gd name="adj" fmla="val 25620"/>
            </a:avLst>
          </a:prstGeom>
          <a:gradFill rotWithShape="1">
            <a:gsLst>
              <a:gs pos="0">
                <a:srgbClr val="FFFFFF">
                  <a:alpha val="39999"/>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28575">
                <a:solidFill>
                  <a:srgbClr val="000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490" name="Text Box 10">
            <a:extLst>
              <a:ext uri="{FF2B5EF4-FFF2-40B4-BE49-F238E27FC236}">
                <a16:creationId xmlns:a16="http://schemas.microsoft.com/office/drawing/2014/main" id="{D6F7B1E4-B281-44FC-B549-C17255DF77B9}"/>
              </a:ext>
            </a:extLst>
          </p:cNvPr>
          <p:cNvSpPr txBox="1">
            <a:spLocks noChangeArrowheads="1"/>
          </p:cNvSpPr>
          <p:nvPr/>
        </p:nvSpPr>
        <p:spPr bwMode="auto">
          <a:xfrm>
            <a:off x="6034088" y="981075"/>
            <a:ext cx="15843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1600" b="1">
                <a:solidFill>
                  <a:schemeClr val="bg1"/>
                </a:solidFill>
                <a:ea typeface="メイリオ" panose="020B0604030504040204" pitchFamily="50" charset="-128"/>
              </a:rPr>
              <a:t>他社製品Ｂ</a:t>
            </a:r>
          </a:p>
        </p:txBody>
      </p:sp>
      <p:sp>
        <p:nvSpPr>
          <p:cNvPr id="20491" name="AutoShape 11">
            <a:extLst>
              <a:ext uri="{FF2B5EF4-FFF2-40B4-BE49-F238E27FC236}">
                <a16:creationId xmlns:a16="http://schemas.microsoft.com/office/drawing/2014/main" id="{8E4299D0-74D2-4E1F-B8F3-49CC5743BA16}"/>
              </a:ext>
            </a:extLst>
          </p:cNvPr>
          <p:cNvSpPr>
            <a:spLocks noChangeArrowheads="1"/>
          </p:cNvSpPr>
          <p:nvPr/>
        </p:nvSpPr>
        <p:spPr bwMode="auto">
          <a:xfrm>
            <a:off x="7689850" y="836613"/>
            <a:ext cx="1800225" cy="1944687"/>
          </a:xfrm>
          <a:prstGeom prst="roundRect">
            <a:avLst>
              <a:gd name="adj" fmla="val 7431"/>
            </a:avLst>
          </a:prstGeom>
          <a:solidFill>
            <a:srgbClr val="333399"/>
          </a:solidFill>
          <a:ln w="28575">
            <a:solidFill>
              <a:srgbClr val="000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492" name="AutoShape 12">
            <a:extLst>
              <a:ext uri="{FF2B5EF4-FFF2-40B4-BE49-F238E27FC236}">
                <a16:creationId xmlns:a16="http://schemas.microsoft.com/office/drawing/2014/main" id="{1A530E1F-A544-4141-8CD3-5264801A5D7C}"/>
              </a:ext>
            </a:extLst>
          </p:cNvPr>
          <p:cNvSpPr>
            <a:spLocks noChangeArrowheads="1"/>
          </p:cNvSpPr>
          <p:nvPr/>
        </p:nvSpPr>
        <p:spPr bwMode="auto">
          <a:xfrm>
            <a:off x="7689850" y="836613"/>
            <a:ext cx="1800225" cy="576262"/>
          </a:xfrm>
          <a:prstGeom prst="roundRect">
            <a:avLst>
              <a:gd name="adj" fmla="val 25620"/>
            </a:avLst>
          </a:prstGeom>
          <a:gradFill rotWithShape="1">
            <a:gsLst>
              <a:gs pos="0">
                <a:srgbClr val="FFFFFF">
                  <a:alpha val="39999"/>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28575">
                <a:solidFill>
                  <a:srgbClr val="000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493" name="Text Box 13">
            <a:extLst>
              <a:ext uri="{FF2B5EF4-FFF2-40B4-BE49-F238E27FC236}">
                <a16:creationId xmlns:a16="http://schemas.microsoft.com/office/drawing/2014/main" id="{72F71EC5-3916-44BB-A1CB-9A5EEFD2A59C}"/>
              </a:ext>
            </a:extLst>
          </p:cNvPr>
          <p:cNvSpPr txBox="1">
            <a:spLocks noChangeArrowheads="1"/>
          </p:cNvSpPr>
          <p:nvPr/>
        </p:nvSpPr>
        <p:spPr bwMode="auto">
          <a:xfrm>
            <a:off x="7834313" y="981075"/>
            <a:ext cx="15843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1600" b="1">
                <a:solidFill>
                  <a:schemeClr val="bg1"/>
                </a:solidFill>
                <a:ea typeface="メイリオ" panose="020B0604030504040204" pitchFamily="50" charset="-128"/>
              </a:rPr>
              <a:t>他社製品Ｃ</a:t>
            </a:r>
          </a:p>
        </p:txBody>
      </p:sp>
      <p:graphicFrame>
        <p:nvGraphicFramePr>
          <p:cNvPr id="20494" name="Group 14">
            <a:extLst>
              <a:ext uri="{FF2B5EF4-FFF2-40B4-BE49-F238E27FC236}">
                <a16:creationId xmlns:a16="http://schemas.microsoft.com/office/drawing/2014/main" id="{4B0F3453-9F12-4EC6-BB73-4CDB5B4A9048}"/>
              </a:ext>
            </a:extLst>
          </p:cNvPr>
          <p:cNvGraphicFramePr>
            <a:graphicFrameLocks noGrp="1"/>
          </p:cNvGraphicFramePr>
          <p:nvPr/>
        </p:nvGraphicFramePr>
        <p:xfrm>
          <a:off x="415925" y="2492375"/>
          <a:ext cx="9074150" cy="3797300"/>
        </p:xfrm>
        <a:graphic>
          <a:graphicData uri="http://schemas.openxmlformats.org/drawingml/2006/table">
            <a:tbl>
              <a:tblPr/>
              <a:tblGrid>
                <a:gridCol w="1873250">
                  <a:extLst>
                    <a:ext uri="{9D8B030D-6E8A-4147-A177-3AD203B41FA5}">
                      <a16:colId xmlns:a16="http://schemas.microsoft.com/office/drawing/2014/main" val="3814038458"/>
                    </a:ext>
                  </a:extLst>
                </a:gridCol>
                <a:gridCol w="1800225">
                  <a:extLst>
                    <a:ext uri="{9D8B030D-6E8A-4147-A177-3AD203B41FA5}">
                      <a16:colId xmlns:a16="http://schemas.microsoft.com/office/drawing/2014/main" val="1289185877"/>
                    </a:ext>
                  </a:extLst>
                </a:gridCol>
                <a:gridCol w="1800225">
                  <a:extLst>
                    <a:ext uri="{9D8B030D-6E8A-4147-A177-3AD203B41FA5}">
                      <a16:colId xmlns:a16="http://schemas.microsoft.com/office/drawing/2014/main" val="3505831788"/>
                    </a:ext>
                  </a:extLst>
                </a:gridCol>
                <a:gridCol w="1800225">
                  <a:extLst>
                    <a:ext uri="{9D8B030D-6E8A-4147-A177-3AD203B41FA5}">
                      <a16:colId xmlns:a16="http://schemas.microsoft.com/office/drawing/2014/main" val="4203269423"/>
                    </a:ext>
                  </a:extLst>
                </a:gridCol>
                <a:gridCol w="1800225">
                  <a:extLst>
                    <a:ext uri="{9D8B030D-6E8A-4147-A177-3AD203B41FA5}">
                      <a16:colId xmlns:a16="http://schemas.microsoft.com/office/drawing/2014/main" val="2180101969"/>
                    </a:ext>
                  </a:extLst>
                </a:gridCol>
              </a:tblGrid>
              <a:tr h="2921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381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0066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87928765"/>
                  </a:ext>
                </a:extLst>
              </a:tr>
              <a:tr h="2921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381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0066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020199238"/>
                  </a:ext>
                </a:extLst>
              </a:tr>
              <a:tr h="2921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381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0066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680591626"/>
                  </a:ext>
                </a:extLst>
              </a:tr>
              <a:tr h="2921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381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0066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549339405"/>
                  </a:ext>
                </a:extLst>
              </a:tr>
              <a:tr h="2921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381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0066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907632739"/>
                  </a:ext>
                </a:extLst>
              </a:tr>
              <a:tr h="2921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381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0066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431603985"/>
                  </a:ext>
                </a:extLst>
              </a:tr>
              <a:tr h="2921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381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0066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4030445035"/>
                  </a:ext>
                </a:extLst>
              </a:tr>
              <a:tr h="2921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381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0066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4137340833"/>
                  </a:ext>
                </a:extLst>
              </a:tr>
              <a:tr h="2921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381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0066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398930112"/>
                  </a:ext>
                </a:extLst>
              </a:tr>
              <a:tr h="2921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381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0066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069194648"/>
                  </a:ext>
                </a:extLst>
              </a:tr>
              <a:tr h="2921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381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0066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743740052"/>
                  </a:ext>
                </a:extLst>
              </a:tr>
              <a:tr h="2921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381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0066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794582140"/>
                  </a:ext>
                </a:extLst>
              </a:tr>
              <a:tr h="2921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381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rgbClr val="0066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28575"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601948977"/>
                  </a:ext>
                </a:extLst>
              </a:tr>
            </a:tbl>
          </a:graphicData>
        </a:graphic>
      </p:graphicFrame>
      <p:sp>
        <p:nvSpPr>
          <p:cNvPr id="20580" name="Rectangle 100" descr="右上がり対角線">
            <a:extLst>
              <a:ext uri="{FF2B5EF4-FFF2-40B4-BE49-F238E27FC236}">
                <a16:creationId xmlns:a16="http://schemas.microsoft.com/office/drawing/2014/main" id="{A78A3077-CA12-4ECA-BF70-709E257094B3}"/>
              </a:ext>
            </a:extLst>
          </p:cNvPr>
          <p:cNvSpPr>
            <a:spLocks noChangeArrowheads="1"/>
          </p:cNvSpPr>
          <p:nvPr/>
        </p:nvSpPr>
        <p:spPr bwMode="auto">
          <a:xfrm>
            <a:off x="2432050" y="1412875"/>
            <a:ext cx="1512888" cy="936625"/>
          </a:xfrm>
          <a:prstGeom prst="rect">
            <a:avLst/>
          </a:prstGeom>
          <a:pattFill prst="ltUpDiag">
            <a:fgClr>
              <a:schemeClr val="bg2">
                <a:alpha val="50000"/>
              </a:schemeClr>
            </a:fgClr>
            <a:bgClr>
              <a:schemeClr val="tx2">
                <a:alpha val="50000"/>
              </a:schemeClr>
            </a:bgClr>
          </a:patt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1200" b="1">
                <a:solidFill>
                  <a:schemeClr val="bg1"/>
                </a:solidFill>
                <a:latin typeface="メイリオ" panose="020B0604030504040204" pitchFamily="50" charset="-128"/>
                <a:ea typeface="メイリオ" panose="020B0604030504040204" pitchFamily="50" charset="-128"/>
              </a:rPr>
              <a:t>photo</a:t>
            </a:r>
          </a:p>
        </p:txBody>
      </p:sp>
      <p:sp>
        <p:nvSpPr>
          <p:cNvPr id="20581" name="Rectangle 101" descr="右上がり対角線">
            <a:extLst>
              <a:ext uri="{FF2B5EF4-FFF2-40B4-BE49-F238E27FC236}">
                <a16:creationId xmlns:a16="http://schemas.microsoft.com/office/drawing/2014/main" id="{7A4DC9EE-6A6B-4B8C-A94D-3FDD6C405778}"/>
              </a:ext>
            </a:extLst>
          </p:cNvPr>
          <p:cNvSpPr>
            <a:spLocks noChangeArrowheads="1"/>
          </p:cNvSpPr>
          <p:nvPr/>
        </p:nvSpPr>
        <p:spPr bwMode="auto">
          <a:xfrm>
            <a:off x="4232275" y="1412875"/>
            <a:ext cx="1512888" cy="936625"/>
          </a:xfrm>
          <a:prstGeom prst="rect">
            <a:avLst/>
          </a:prstGeom>
          <a:pattFill prst="ltUpDiag">
            <a:fgClr>
              <a:schemeClr val="bg2">
                <a:alpha val="50000"/>
              </a:schemeClr>
            </a:fgClr>
            <a:bgClr>
              <a:schemeClr val="tx2">
                <a:alpha val="50000"/>
              </a:schemeClr>
            </a:bgClr>
          </a:patt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1200" b="1">
                <a:solidFill>
                  <a:schemeClr val="bg1"/>
                </a:solidFill>
                <a:latin typeface="メイリオ" panose="020B0604030504040204" pitchFamily="50" charset="-128"/>
                <a:ea typeface="メイリオ" panose="020B0604030504040204" pitchFamily="50" charset="-128"/>
              </a:rPr>
              <a:t>photo</a:t>
            </a:r>
          </a:p>
        </p:txBody>
      </p:sp>
      <p:sp>
        <p:nvSpPr>
          <p:cNvPr id="20582" name="Rectangle 102" descr="右上がり対角線">
            <a:extLst>
              <a:ext uri="{FF2B5EF4-FFF2-40B4-BE49-F238E27FC236}">
                <a16:creationId xmlns:a16="http://schemas.microsoft.com/office/drawing/2014/main" id="{14CE452C-BB57-4C62-9CE7-AAFA695C95FC}"/>
              </a:ext>
            </a:extLst>
          </p:cNvPr>
          <p:cNvSpPr>
            <a:spLocks noChangeArrowheads="1"/>
          </p:cNvSpPr>
          <p:nvPr/>
        </p:nvSpPr>
        <p:spPr bwMode="auto">
          <a:xfrm>
            <a:off x="6032500" y="1412875"/>
            <a:ext cx="1512888" cy="936625"/>
          </a:xfrm>
          <a:prstGeom prst="rect">
            <a:avLst/>
          </a:prstGeom>
          <a:pattFill prst="ltUpDiag">
            <a:fgClr>
              <a:schemeClr val="bg2">
                <a:alpha val="50000"/>
              </a:schemeClr>
            </a:fgClr>
            <a:bgClr>
              <a:schemeClr val="tx2">
                <a:alpha val="50000"/>
              </a:schemeClr>
            </a:bgClr>
          </a:patt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1200" b="1">
                <a:solidFill>
                  <a:schemeClr val="bg1"/>
                </a:solidFill>
                <a:latin typeface="メイリオ" panose="020B0604030504040204" pitchFamily="50" charset="-128"/>
                <a:ea typeface="メイリオ" panose="020B0604030504040204" pitchFamily="50" charset="-128"/>
              </a:rPr>
              <a:t>photo</a:t>
            </a:r>
          </a:p>
        </p:txBody>
      </p:sp>
      <p:sp>
        <p:nvSpPr>
          <p:cNvPr id="20583" name="Rectangle 103" descr="右上がり対角線">
            <a:extLst>
              <a:ext uri="{FF2B5EF4-FFF2-40B4-BE49-F238E27FC236}">
                <a16:creationId xmlns:a16="http://schemas.microsoft.com/office/drawing/2014/main" id="{AADB1CFE-C6DA-4ADF-972F-600238661A0A}"/>
              </a:ext>
            </a:extLst>
          </p:cNvPr>
          <p:cNvSpPr>
            <a:spLocks noChangeArrowheads="1"/>
          </p:cNvSpPr>
          <p:nvPr/>
        </p:nvSpPr>
        <p:spPr bwMode="auto">
          <a:xfrm>
            <a:off x="7832725" y="1412875"/>
            <a:ext cx="1512888" cy="936625"/>
          </a:xfrm>
          <a:prstGeom prst="rect">
            <a:avLst/>
          </a:prstGeom>
          <a:pattFill prst="ltUpDiag">
            <a:fgClr>
              <a:schemeClr val="bg2">
                <a:alpha val="50000"/>
              </a:schemeClr>
            </a:fgClr>
            <a:bgClr>
              <a:schemeClr val="tx2">
                <a:alpha val="50000"/>
              </a:schemeClr>
            </a:bgClr>
          </a:patt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1200" b="1">
                <a:solidFill>
                  <a:schemeClr val="bg1"/>
                </a:solidFill>
                <a:latin typeface="メイリオ" panose="020B0604030504040204" pitchFamily="50" charset="-128"/>
                <a:ea typeface="メイリオ" panose="020B0604030504040204" pitchFamily="50" charset="-128"/>
              </a:rPr>
              <a:t>photo</a:t>
            </a:r>
          </a:p>
        </p:txBody>
      </p:sp>
      <p:sp>
        <p:nvSpPr>
          <p:cNvPr id="20584" name="Text Box 104">
            <a:extLst>
              <a:ext uri="{FF2B5EF4-FFF2-40B4-BE49-F238E27FC236}">
                <a16:creationId xmlns:a16="http://schemas.microsoft.com/office/drawing/2014/main" id="{33B128BF-BB4B-40C2-B841-5C7E2A7B51D0}"/>
              </a:ext>
            </a:extLst>
          </p:cNvPr>
          <p:cNvSpPr txBox="1">
            <a:spLocks noChangeArrowheads="1"/>
          </p:cNvSpPr>
          <p:nvPr/>
        </p:nvSpPr>
        <p:spPr bwMode="auto">
          <a:xfrm>
            <a:off x="6537325" y="6308725"/>
            <a:ext cx="2978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altLang="ja-JP" sz="1000" b="1">
                <a:ea typeface="メイリオ" panose="020B0604030504040204" pitchFamily="50" charset="-128"/>
              </a:rPr>
              <a:t>※</a:t>
            </a:r>
            <a:r>
              <a:rPr lang="ja-JP" altLang="en-US" sz="1000" b="1">
                <a:solidFill>
                  <a:srgbClr val="FF0000"/>
                </a:solidFill>
                <a:ea typeface="メイリオ" panose="020B0604030504040204" pitchFamily="50" charset="-128"/>
              </a:rPr>
              <a:t>赤字</a:t>
            </a:r>
            <a:r>
              <a:rPr lang="ja-JP" altLang="en-US" sz="1000" b="1">
                <a:ea typeface="メイリオ" panose="020B0604030504040204" pitchFamily="50" charset="-128"/>
              </a:rPr>
              <a:t>＝優れた性能　</a:t>
            </a:r>
            <a:r>
              <a:rPr lang="ja-JP" altLang="en-US" sz="1000" b="1">
                <a:solidFill>
                  <a:srgbClr val="0066FF"/>
                </a:solidFill>
                <a:ea typeface="メイリオ" panose="020B0604030504040204" pitchFamily="50" charset="-128"/>
              </a:rPr>
              <a:t>青字</a:t>
            </a:r>
            <a:r>
              <a:rPr lang="ja-JP" altLang="en-US" sz="1000" b="1">
                <a:ea typeface="メイリオ" panose="020B0604030504040204" pitchFamily="50" charset="-128"/>
              </a:rPr>
              <a:t>＝標準に満たない性能</a:t>
            </a:r>
          </a:p>
        </p:txBody>
      </p:sp>
      <p:sp>
        <p:nvSpPr>
          <p:cNvPr id="20587" name="Rectangle 107">
            <a:extLst>
              <a:ext uri="{FF2B5EF4-FFF2-40B4-BE49-F238E27FC236}">
                <a16:creationId xmlns:a16="http://schemas.microsoft.com/office/drawing/2014/main" id="{53CF7E08-3179-4131-BC57-AA9F3BC543AE}"/>
              </a:ext>
            </a:extLst>
          </p:cNvPr>
          <p:cNvSpPr>
            <a:spLocks noGrp="1" noChangeArrowheads="1"/>
          </p:cNvSpPr>
          <p:nvPr>
            <p:ph type="title"/>
          </p:nvPr>
        </p:nvSpPr>
        <p:spPr>
          <a:noFill/>
          <a:ln/>
        </p:spPr>
        <p:txBody>
          <a:bodyPr/>
          <a:lstStyle/>
          <a:p>
            <a:r>
              <a:rPr lang="ja-JP" altLang="en-US"/>
              <a:t>他社比較（３社）</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506" name="Group 2">
            <a:extLst>
              <a:ext uri="{FF2B5EF4-FFF2-40B4-BE49-F238E27FC236}">
                <a16:creationId xmlns:a16="http://schemas.microsoft.com/office/drawing/2014/main" id="{714362C6-A945-4E67-9331-9930726C3EA7}"/>
              </a:ext>
            </a:extLst>
          </p:cNvPr>
          <p:cNvGraphicFramePr>
            <a:graphicFrameLocks noGrp="1"/>
          </p:cNvGraphicFramePr>
          <p:nvPr/>
        </p:nvGraphicFramePr>
        <p:xfrm>
          <a:off x="415925" y="836613"/>
          <a:ext cx="9074150" cy="5472112"/>
        </p:xfrm>
        <a:graphic>
          <a:graphicData uri="http://schemas.openxmlformats.org/drawingml/2006/table">
            <a:tbl>
              <a:tblPr/>
              <a:tblGrid>
                <a:gridCol w="1728788">
                  <a:extLst>
                    <a:ext uri="{9D8B030D-6E8A-4147-A177-3AD203B41FA5}">
                      <a16:colId xmlns:a16="http://schemas.microsoft.com/office/drawing/2014/main" val="4278556974"/>
                    </a:ext>
                  </a:extLst>
                </a:gridCol>
                <a:gridCol w="3671887">
                  <a:extLst>
                    <a:ext uri="{9D8B030D-6E8A-4147-A177-3AD203B41FA5}">
                      <a16:colId xmlns:a16="http://schemas.microsoft.com/office/drawing/2014/main" val="913826595"/>
                    </a:ext>
                  </a:extLst>
                </a:gridCol>
                <a:gridCol w="3673475">
                  <a:extLst>
                    <a:ext uri="{9D8B030D-6E8A-4147-A177-3AD203B41FA5}">
                      <a16:colId xmlns:a16="http://schemas.microsoft.com/office/drawing/2014/main" val="2398109664"/>
                    </a:ext>
                  </a:extLst>
                </a:gridCol>
              </a:tblGrid>
              <a:tr h="52863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endParaRPr>
                    </a:p>
                  </a:txBody>
                  <a:tcPr anchor="ctr" horzOverflow="overflow">
                    <a:lnL cap="flat">
                      <a:noFill/>
                    </a:lnL>
                    <a:lnR w="19050" cap="flat" cmpd="sng" algn="ctr">
                      <a:solidFill>
                        <a:schemeClr val="tx1"/>
                      </a:solidFill>
                      <a:prstDash val="solid"/>
                      <a:round/>
                      <a:headEnd type="none" w="med" len="med"/>
                      <a:tailEnd type="none" w="med" len="med"/>
                    </a:lnR>
                    <a:lnT cap="flat">
                      <a:noFill/>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自社製品</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4D4D4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他社製品Ａ</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4D4D4D"/>
                    </a:solidFill>
                  </a:tcPr>
                </a:tc>
                <a:extLst>
                  <a:ext uri="{0D108BD9-81ED-4DB2-BD59-A6C34878D82A}">
                    <a16:rowId xmlns:a16="http://schemas.microsoft.com/office/drawing/2014/main" val="2756096638"/>
                  </a:ext>
                </a:extLst>
              </a:tr>
              <a:tr h="2159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880020701"/>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3769186544"/>
                  </a:ext>
                </a:extLst>
              </a:tr>
              <a:tr h="2159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213991768"/>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3431307082"/>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430410398"/>
                  </a:ext>
                </a:extLst>
              </a:tr>
              <a:tr h="2159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3408444716"/>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23428244"/>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3625502407"/>
                  </a:ext>
                </a:extLst>
              </a:tr>
              <a:tr h="2159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547684252"/>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22463038"/>
                  </a:ext>
                </a:extLst>
              </a:tr>
              <a:tr h="2159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42146599"/>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3689716103"/>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612536911"/>
                  </a:ext>
                </a:extLst>
              </a:tr>
              <a:tr h="2159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3058362344"/>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686557851"/>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2552936142"/>
                  </a:ext>
                </a:extLst>
              </a:tr>
              <a:tr h="2159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779323685"/>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2335298579"/>
                  </a:ext>
                </a:extLst>
              </a:tr>
              <a:tr h="2159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4216613244"/>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3061019278"/>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697252028"/>
                  </a:ext>
                </a:extLst>
              </a:tr>
              <a:tr h="2159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2867749340"/>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4251583380"/>
                  </a:ext>
                </a:extLst>
              </a:tr>
            </a:tbl>
          </a:graphicData>
        </a:graphic>
      </p:graphicFrame>
      <p:sp>
        <p:nvSpPr>
          <p:cNvPr id="21612" name="Rectangle 108">
            <a:extLst>
              <a:ext uri="{FF2B5EF4-FFF2-40B4-BE49-F238E27FC236}">
                <a16:creationId xmlns:a16="http://schemas.microsoft.com/office/drawing/2014/main" id="{F0310870-F081-469F-941E-B921FAEC280A}"/>
              </a:ext>
            </a:extLst>
          </p:cNvPr>
          <p:cNvSpPr>
            <a:spLocks noGrp="1" noChangeArrowheads="1"/>
          </p:cNvSpPr>
          <p:nvPr>
            <p:ph type="title"/>
          </p:nvPr>
        </p:nvSpPr>
        <p:spPr/>
        <p:txBody>
          <a:bodyPr/>
          <a:lstStyle/>
          <a:p>
            <a:r>
              <a:rPr lang="ja-JP" altLang="en-US"/>
              <a:t>他社比較（１社）</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530" name="Group 2">
            <a:extLst>
              <a:ext uri="{FF2B5EF4-FFF2-40B4-BE49-F238E27FC236}">
                <a16:creationId xmlns:a16="http://schemas.microsoft.com/office/drawing/2014/main" id="{60B73AAD-C05B-41CA-BEFF-F24A446C4F50}"/>
              </a:ext>
            </a:extLst>
          </p:cNvPr>
          <p:cNvGraphicFramePr>
            <a:graphicFrameLocks noGrp="1"/>
          </p:cNvGraphicFramePr>
          <p:nvPr/>
        </p:nvGraphicFramePr>
        <p:xfrm>
          <a:off x="415925" y="836613"/>
          <a:ext cx="9072563" cy="5472112"/>
        </p:xfrm>
        <a:graphic>
          <a:graphicData uri="http://schemas.openxmlformats.org/drawingml/2006/table">
            <a:tbl>
              <a:tblPr/>
              <a:tblGrid>
                <a:gridCol w="1728788">
                  <a:extLst>
                    <a:ext uri="{9D8B030D-6E8A-4147-A177-3AD203B41FA5}">
                      <a16:colId xmlns:a16="http://schemas.microsoft.com/office/drawing/2014/main" val="2971274804"/>
                    </a:ext>
                  </a:extLst>
                </a:gridCol>
                <a:gridCol w="2447925">
                  <a:extLst>
                    <a:ext uri="{9D8B030D-6E8A-4147-A177-3AD203B41FA5}">
                      <a16:colId xmlns:a16="http://schemas.microsoft.com/office/drawing/2014/main" val="1420369684"/>
                    </a:ext>
                  </a:extLst>
                </a:gridCol>
                <a:gridCol w="2447925">
                  <a:extLst>
                    <a:ext uri="{9D8B030D-6E8A-4147-A177-3AD203B41FA5}">
                      <a16:colId xmlns:a16="http://schemas.microsoft.com/office/drawing/2014/main" val="2621351226"/>
                    </a:ext>
                  </a:extLst>
                </a:gridCol>
                <a:gridCol w="2447925">
                  <a:extLst>
                    <a:ext uri="{9D8B030D-6E8A-4147-A177-3AD203B41FA5}">
                      <a16:colId xmlns:a16="http://schemas.microsoft.com/office/drawing/2014/main" val="125467333"/>
                    </a:ext>
                  </a:extLst>
                </a:gridCol>
              </a:tblGrid>
              <a:tr h="52863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endParaRPr>
                    </a:p>
                  </a:txBody>
                  <a:tcPr anchor="ctr" horzOverflow="overflow">
                    <a:lnL cap="flat">
                      <a:noFill/>
                    </a:lnL>
                    <a:lnR w="19050" cap="flat" cmpd="sng" algn="ctr">
                      <a:solidFill>
                        <a:schemeClr val="tx1"/>
                      </a:solidFill>
                      <a:prstDash val="solid"/>
                      <a:round/>
                      <a:headEnd type="none" w="med" len="med"/>
                      <a:tailEnd type="none" w="med" len="med"/>
                    </a:lnR>
                    <a:lnT cap="flat">
                      <a:noFill/>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自社製品</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4D4D4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他社製品Ａ</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4D4D4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他社製品Ｂ</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4D4D4D"/>
                    </a:solidFill>
                  </a:tcPr>
                </a:tc>
                <a:extLst>
                  <a:ext uri="{0D108BD9-81ED-4DB2-BD59-A6C34878D82A}">
                    <a16:rowId xmlns:a16="http://schemas.microsoft.com/office/drawing/2014/main" val="3901267244"/>
                  </a:ext>
                </a:extLst>
              </a:tr>
              <a:tr h="2159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377145529"/>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1058736121"/>
                  </a:ext>
                </a:extLst>
              </a:tr>
              <a:tr h="2159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171490004"/>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1298578007"/>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992546180"/>
                  </a:ext>
                </a:extLst>
              </a:tr>
              <a:tr h="2159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566250616"/>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276533361"/>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2567609687"/>
                  </a:ext>
                </a:extLst>
              </a:tr>
              <a:tr h="2159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986869811"/>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1179134853"/>
                  </a:ext>
                </a:extLst>
              </a:tr>
              <a:tr h="2159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4141102758"/>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1801927747"/>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511469232"/>
                  </a:ext>
                </a:extLst>
              </a:tr>
              <a:tr h="2159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103601393"/>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519267965"/>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3595225248"/>
                  </a:ext>
                </a:extLst>
              </a:tr>
              <a:tr h="2159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689486391"/>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3761841557"/>
                  </a:ext>
                </a:extLst>
              </a:tr>
              <a:tr h="2159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687052628"/>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3959611851"/>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119313538"/>
                  </a:ext>
                </a:extLst>
              </a:tr>
              <a:tr h="2159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3064719180"/>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666811344"/>
                  </a:ext>
                </a:extLst>
              </a:tr>
            </a:tbl>
          </a:graphicData>
        </a:graphic>
      </p:graphicFrame>
      <p:sp>
        <p:nvSpPr>
          <p:cNvPr id="22661" name="Rectangle 133">
            <a:extLst>
              <a:ext uri="{FF2B5EF4-FFF2-40B4-BE49-F238E27FC236}">
                <a16:creationId xmlns:a16="http://schemas.microsoft.com/office/drawing/2014/main" id="{E7E65B99-BB3D-426F-8C03-57258E701003}"/>
              </a:ext>
            </a:extLst>
          </p:cNvPr>
          <p:cNvSpPr>
            <a:spLocks noGrp="1" noChangeArrowheads="1"/>
          </p:cNvSpPr>
          <p:nvPr>
            <p:ph type="title"/>
          </p:nvPr>
        </p:nvSpPr>
        <p:spPr/>
        <p:txBody>
          <a:bodyPr/>
          <a:lstStyle/>
          <a:p>
            <a:r>
              <a:rPr lang="ja-JP" altLang="en-US"/>
              <a:t>他社比較（２社）</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554" name="Group 2">
            <a:extLst>
              <a:ext uri="{FF2B5EF4-FFF2-40B4-BE49-F238E27FC236}">
                <a16:creationId xmlns:a16="http://schemas.microsoft.com/office/drawing/2014/main" id="{04AC5D02-2001-4CEA-A99C-B53DC03A19F1}"/>
              </a:ext>
            </a:extLst>
          </p:cNvPr>
          <p:cNvGraphicFramePr>
            <a:graphicFrameLocks noGrp="1"/>
          </p:cNvGraphicFramePr>
          <p:nvPr/>
        </p:nvGraphicFramePr>
        <p:xfrm>
          <a:off x="415925" y="836613"/>
          <a:ext cx="9069388" cy="5472112"/>
        </p:xfrm>
        <a:graphic>
          <a:graphicData uri="http://schemas.openxmlformats.org/drawingml/2006/table">
            <a:tbl>
              <a:tblPr/>
              <a:tblGrid>
                <a:gridCol w="1728788">
                  <a:extLst>
                    <a:ext uri="{9D8B030D-6E8A-4147-A177-3AD203B41FA5}">
                      <a16:colId xmlns:a16="http://schemas.microsoft.com/office/drawing/2014/main" val="1875846640"/>
                    </a:ext>
                  </a:extLst>
                </a:gridCol>
                <a:gridCol w="1835150">
                  <a:extLst>
                    <a:ext uri="{9D8B030D-6E8A-4147-A177-3AD203B41FA5}">
                      <a16:colId xmlns:a16="http://schemas.microsoft.com/office/drawing/2014/main" val="602029522"/>
                    </a:ext>
                  </a:extLst>
                </a:gridCol>
                <a:gridCol w="1835150">
                  <a:extLst>
                    <a:ext uri="{9D8B030D-6E8A-4147-A177-3AD203B41FA5}">
                      <a16:colId xmlns:a16="http://schemas.microsoft.com/office/drawing/2014/main" val="1050630469"/>
                    </a:ext>
                  </a:extLst>
                </a:gridCol>
                <a:gridCol w="1835150">
                  <a:extLst>
                    <a:ext uri="{9D8B030D-6E8A-4147-A177-3AD203B41FA5}">
                      <a16:colId xmlns:a16="http://schemas.microsoft.com/office/drawing/2014/main" val="2012390216"/>
                    </a:ext>
                  </a:extLst>
                </a:gridCol>
                <a:gridCol w="1835150">
                  <a:extLst>
                    <a:ext uri="{9D8B030D-6E8A-4147-A177-3AD203B41FA5}">
                      <a16:colId xmlns:a16="http://schemas.microsoft.com/office/drawing/2014/main" val="2046841793"/>
                    </a:ext>
                  </a:extLst>
                </a:gridCol>
              </a:tblGrid>
              <a:tr h="52863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endParaRPr>
                    </a:p>
                  </a:txBody>
                  <a:tcPr anchor="ctr" horzOverflow="overflow">
                    <a:lnL cap="flat">
                      <a:noFill/>
                    </a:lnL>
                    <a:lnR w="19050" cap="flat" cmpd="sng" algn="ctr">
                      <a:solidFill>
                        <a:schemeClr val="tx1"/>
                      </a:solidFill>
                      <a:prstDash val="solid"/>
                      <a:round/>
                      <a:headEnd type="none" w="med" len="med"/>
                      <a:tailEnd type="none" w="med" len="med"/>
                    </a:lnR>
                    <a:lnT cap="flat">
                      <a:noFill/>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自社製品</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4D4D4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他社製品Ａ</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4D4D4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他社製品Ｂ</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4D4D4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他社製品Ｃ</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4D4D4D"/>
                    </a:solidFill>
                  </a:tcPr>
                </a:tc>
                <a:extLst>
                  <a:ext uri="{0D108BD9-81ED-4DB2-BD59-A6C34878D82A}">
                    <a16:rowId xmlns:a16="http://schemas.microsoft.com/office/drawing/2014/main" val="3926995827"/>
                  </a:ext>
                </a:extLst>
              </a:tr>
              <a:tr h="2159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786814014"/>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3077954506"/>
                  </a:ext>
                </a:extLst>
              </a:tr>
              <a:tr h="2159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099954020"/>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2578865311"/>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89356973"/>
                  </a:ext>
                </a:extLst>
              </a:tr>
              <a:tr h="2159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1830426138"/>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963142805"/>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2202879342"/>
                  </a:ext>
                </a:extLst>
              </a:tr>
              <a:tr h="2159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292846969"/>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776641774"/>
                  </a:ext>
                </a:extLst>
              </a:tr>
              <a:tr h="2159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518271468"/>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2734808149"/>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913200525"/>
                  </a:ext>
                </a:extLst>
              </a:tr>
              <a:tr h="2159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456708530"/>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138639578"/>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1794636601"/>
                  </a:ext>
                </a:extLst>
              </a:tr>
              <a:tr h="2159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879575811"/>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4024620313"/>
                  </a:ext>
                </a:extLst>
              </a:tr>
              <a:tr h="2159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456284609"/>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774184310"/>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427268836"/>
                  </a:ext>
                </a:extLst>
              </a:tr>
              <a:tr h="2159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1197674630"/>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693060194"/>
                  </a:ext>
                </a:extLst>
              </a:tr>
            </a:tbl>
          </a:graphicData>
        </a:graphic>
      </p:graphicFrame>
      <p:sp>
        <p:nvSpPr>
          <p:cNvPr id="23710" name="Rectangle 158">
            <a:extLst>
              <a:ext uri="{FF2B5EF4-FFF2-40B4-BE49-F238E27FC236}">
                <a16:creationId xmlns:a16="http://schemas.microsoft.com/office/drawing/2014/main" id="{832BE365-6F5B-4EC9-A1D9-0D8C5A9EA064}"/>
              </a:ext>
            </a:extLst>
          </p:cNvPr>
          <p:cNvSpPr>
            <a:spLocks noGrp="1" noChangeArrowheads="1"/>
          </p:cNvSpPr>
          <p:nvPr>
            <p:ph type="title"/>
          </p:nvPr>
        </p:nvSpPr>
        <p:spPr/>
        <p:txBody>
          <a:bodyPr/>
          <a:lstStyle/>
          <a:p>
            <a:r>
              <a:rPr lang="ja-JP" altLang="en-US"/>
              <a:t>他社比較（３社）</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578" name="Group 2">
            <a:extLst>
              <a:ext uri="{FF2B5EF4-FFF2-40B4-BE49-F238E27FC236}">
                <a16:creationId xmlns:a16="http://schemas.microsoft.com/office/drawing/2014/main" id="{F3418248-9841-484A-B1B7-16797C322C2C}"/>
              </a:ext>
            </a:extLst>
          </p:cNvPr>
          <p:cNvGraphicFramePr>
            <a:graphicFrameLocks noGrp="1"/>
          </p:cNvGraphicFramePr>
          <p:nvPr/>
        </p:nvGraphicFramePr>
        <p:xfrm>
          <a:off x="415925" y="836613"/>
          <a:ext cx="9070975" cy="5472112"/>
        </p:xfrm>
        <a:graphic>
          <a:graphicData uri="http://schemas.openxmlformats.org/drawingml/2006/table">
            <a:tbl>
              <a:tblPr/>
              <a:tblGrid>
                <a:gridCol w="1728788">
                  <a:extLst>
                    <a:ext uri="{9D8B030D-6E8A-4147-A177-3AD203B41FA5}">
                      <a16:colId xmlns:a16="http://schemas.microsoft.com/office/drawing/2014/main" val="3971537580"/>
                    </a:ext>
                  </a:extLst>
                </a:gridCol>
                <a:gridCol w="1468437">
                  <a:extLst>
                    <a:ext uri="{9D8B030D-6E8A-4147-A177-3AD203B41FA5}">
                      <a16:colId xmlns:a16="http://schemas.microsoft.com/office/drawing/2014/main" val="1667352719"/>
                    </a:ext>
                  </a:extLst>
                </a:gridCol>
                <a:gridCol w="1468438">
                  <a:extLst>
                    <a:ext uri="{9D8B030D-6E8A-4147-A177-3AD203B41FA5}">
                      <a16:colId xmlns:a16="http://schemas.microsoft.com/office/drawing/2014/main" val="2667609545"/>
                    </a:ext>
                  </a:extLst>
                </a:gridCol>
                <a:gridCol w="1468437">
                  <a:extLst>
                    <a:ext uri="{9D8B030D-6E8A-4147-A177-3AD203B41FA5}">
                      <a16:colId xmlns:a16="http://schemas.microsoft.com/office/drawing/2014/main" val="2218137771"/>
                    </a:ext>
                  </a:extLst>
                </a:gridCol>
                <a:gridCol w="1468438">
                  <a:extLst>
                    <a:ext uri="{9D8B030D-6E8A-4147-A177-3AD203B41FA5}">
                      <a16:colId xmlns:a16="http://schemas.microsoft.com/office/drawing/2014/main" val="3330273678"/>
                    </a:ext>
                  </a:extLst>
                </a:gridCol>
                <a:gridCol w="1468437">
                  <a:extLst>
                    <a:ext uri="{9D8B030D-6E8A-4147-A177-3AD203B41FA5}">
                      <a16:colId xmlns:a16="http://schemas.microsoft.com/office/drawing/2014/main" val="3085305969"/>
                    </a:ext>
                  </a:extLst>
                </a:gridCol>
              </a:tblGrid>
              <a:tr h="52863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endParaRPr>
                    </a:p>
                  </a:txBody>
                  <a:tcPr anchor="ctr" horzOverflow="overflow">
                    <a:lnL cap="flat">
                      <a:noFill/>
                    </a:lnL>
                    <a:lnR w="19050" cap="flat" cmpd="sng" algn="ctr">
                      <a:solidFill>
                        <a:schemeClr val="tx1"/>
                      </a:solidFill>
                      <a:prstDash val="solid"/>
                      <a:round/>
                      <a:headEnd type="none" w="med" len="med"/>
                      <a:tailEnd type="none" w="med" len="med"/>
                    </a:lnR>
                    <a:lnT cap="flat">
                      <a:noFill/>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自社製品</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4D4D4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他社製品Ａ</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4D4D4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他社製品Ｂ</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4D4D4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他社製品Ｃ</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4D4D4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他社製品Ｄ</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4D4D4D"/>
                    </a:solidFill>
                  </a:tcPr>
                </a:tc>
                <a:extLst>
                  <a:ext uri="{0D108BD9-81ED-4DB2-BD59-A6C34878D82A}">
                    <a16:rowId xmlns:a16="http://schemas.microsoft.com/office/drawing/2014/main" val="3361711603"/>
                  </a:ext>
                </a:extLst>
              </a:tr>
              <a:tr h="2159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869034315"/>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4067919386"/>
                  </a:ext>
                </a:extLst>
              </a:tr>
              <a:tr h="2159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8528109"/>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3251342240"/>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825094415"/>
                  </a:ext>
                </a:extLst>
              </a:tr>
              <a:tr h="2159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769270613"/>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726590805"/>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495791725"/>
                  </a:ext>
                </a:extLst>
              </a:tr>
              <a:tr h="2159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908138158"/>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694723098"/>
                  </a:ext>
                </a:extLst>
              </a:tr>
              <a:tr h="2159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513827915"/>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2765317272"/>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791309826"/>
                  </a:ext>
                </a:extLst>
              </a:tr>
              <a:tr h="2159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577141108"/>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404601471"/>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983638400"/>
                  </a:ext>
                </a:extLst>
              </a:tr>
              <a:tr h="2159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851706099"/>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896350817"/>
                  </a:ext>
                </a:extLst>
              </a:tr>
              <a:tr h="2159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082264095"/>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983606850"/>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294228504"/>
                  </a:ext>
                </a:extLst>
              </a:tr>
              <a:tr h="2159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3175" cap="flat" cmpd="sng" algn="ctr">
                      <a:solidFill>
                        <a:schemeClr val="tx1"/>
                      </a:solidFill>
                      <a:prstDash val="dash"/>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2575794843"/>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メイリオ" panose="020B0604030504040204" pitchFamily="50" charset="-128"/>
                          <a:ea typeface="メイリオ" panose="020B0604030504040204" pitchFamily="50" charset="-128"/>
                        </a:rPr>
                        <a:t>項目</a:t>
                      </a:r>
                    </a:p>
                  </a:txBody>
                  <a:tcPr anchor="ctr" horzOverflow="overflow">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比較内容</a:t>
                      </a:r>
                    </a:p>
                  </a:txBody>
                  <a:tcPr anchor="ctr" horzOverflow="overflow">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ash"/>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752408480"/>
                  </a:ext>
                </a:extLst>
              </a:tr>
            </a:tbl>
          </a:graphicData>
        </a:graphic>
      </p:graphicFrame>
      <p:sp>
        <p:nvSpPr>
          <p:cNvPr id="24759" name="Rectangle 183">
            <a:extLst>
              <a:ext uri="{FF2B5EF4-FFF2-40B4-BE49-F238E27FC236}">
                <a16:creationId xmlns:a16="http://schemas.microsoft.com/office/drawing/2014/main" id="{71D6931C-E937-4C99-B9C3-F9EF779744F6}"/>
              </a:ext>
            </a:extLst>
          </p:cNvPr>
          <p:cNvSpPr>
            <a:spLocks noGrp="1" noChangeArrowheads="1"/>
          </p:cNvSpPr>
          <p:nvPr>
            <p:ph type="title"/>
          </p:nvPr>
        </p:nvSpPr>
        <p:spPr/>
        <p:txBody>
          <a:bodyPr/>
          <a:lstStyle/>
          <a:p>
            <a:r>
              <a:rPr lang="ja-JP" altLang="en-US"/>
              <a:t>他社比較（４社）</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AutoShape 2">
            <a:extLst>
              <a:ext uri="{FF2B5EF4-FFF2-40B4-BE49-F238E27FC236}">
                <a16:creationId xmlns:a16="http://schemas.microsoft.com/office/drawing/2014/main" id="{E808DC7E-61F7-48D0-9A97-B39D1901FF71}"/>
              </a:ext>
            </a:extLst>
          </p:cNvPr>
          <p:cNvSpPr>
            <a:spLocks noChangeArrowheads="1"/>
          </p:cNvSpPr>
          <p:nvPr/>
        </p:nvSpPr>
        <p:spPr bwMode="auto">
          <a:xfrm>
            <a:off x="415925" y="836613"/>
            <a:ext cx="4465638" cy="5472112"/>
          </a:xfrm>
          <a:prstGeom prst="roundRect">
            <a:avLst>
              <a:gd name="adj" fmla="val 3556"/>
            </a:avLst>
          </a:prstGeom>
          <a:solidFill>
            <a:srgbClr val="3366FF">
              <a:alpha val="5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03" name="AutoShape 3">
            <a:extLst>
              <a:ext uri="{FF2B5EF4-FFF2-40B4-BE49-F238E27FC236}">
                <a16:creationId xmlns:a16="http://schemas.microsoft.com/office/drawing/2014/main" id="{4FF64136-63D7-4580-808F-D11502D4C6B5}"/>
              </a:ext>
            </a:extLst>
          </p:cNvPr>
          <p:cNvSpPr>
            <a:spLocks noChangeArrowheads="1"/>
          </p:cNvSpPr>
          <p:nvPr/>
        </p:nvSpPr>
        <p:spPr bwMode="auto">
          <a:xfrm>
            <a:off x="5024438" y="836613"/>
            <a:ext cx="4465637" cy="5472112"/>
          </a:xfrm>
          <a:prstGeom prst="roundRect">
            <a:avLst>
              <a:gd name="adj" fmla="val 4194"/>
            </a:avLst>
          </a:prstGeom>
          <a:solidFill>
            <a:srgbClr val="FF99CC">
              <a:alpha val="5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aphicFrame>
        <p:nvGraphicFramePr>
          <p:cNvPr id="25604" name="Group 4">
            <a:extLst>
              <a:ext uri="{FF2B5EF4-FFF2-40B4-BE49-F238E27FC236}">
                <a16:creationId xmlns:a16="http://schemas.microsoft.com/office/drawing/2014/main" id="{C4833430-BB61-4913-B687-A435624C4F6F}"/>
              </a:ext>
            </a:extLst>
          </p:cNvPr>
          <p:cNvGraphicFramePr>
            <a:graphicFrameLocks noGrp="1"/>
          </p:cNvGraphicFramePr>
          <p:nvPr/>
        </p:nvGraphicFramePr>
        <p:xfrm>
          <a:off x="2073275" y="836613"/>
          <a:ext cx="5757863" cy="5472112"/>
        </p:xfrm>
        <a:graphic>
          <a:graphicData uri="http://schemas.openxmlformats.org/drawingml/2006/table">
            <a:tbl>
              <a:tblPr/>
              <a:tblGrid>
                <a:gridCol w="2303463">
                  <a:extLst>
                    <a:ext uri="{9D8B030D-6E8A-4147-A177-3AD203B41FA5}">
                      <a16:colId xmlns:a16="http://schemas.microsoft.com/office/drawing/2014/main" val="2870059070"/>
                    </a:ext>
                  </a:extLst>
                </a:gridCol>
                <a:gridCol w="1223962">
                  <a:extLst>
                    <a:ext uri="{9D8B030D-6E8A-4147-A177-3AD203B41FA5}">
                      <a16:colId xmlns:a16="http://schemas.microsoft.com/office/drawing/2014/main" val="1505760856"/>
                    </a:ext>
                  </a:extLst>
                </a:gridCol>
                <a:gridCol w="2230438">
                  <a:extLst>
                    <a:ext uri="{9D8B030D-6E8A-4147-A177-3AD203B41FA5}">
                      <a16:colId xmlns:a16="http://schemas.microsoft.com/office/drawing/2014/main" val="1808843290"/>
                    </a:ext>
                  </a:extLst>
                </a:gridCol>
              </a:tblGrid>
              <a:tr h="27463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bg1"/>
                          </a:solidFill>
                          <a:effectLst/>
                          <a:latin typeface="Arial" panose="020B0604020202020204" pitchFamily="34" charset="0"/>
                          <a:ea typeface="メイリオ" panose="020B0604030504040204" pitchFamily="50" charset="-128"/>
                        </a:rPr>
                        <a:t>項目</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extLst>
                  <a:ext uri="{0D108BD9-81ED-4DB2-BD59-A6C34878D82A}">
                    <a16:rowId xmlns:a16="http://schemas.microsoft.com/office/drawing/2014/main" val="1144928732"/>
                  </a:ext>
                </a:extLst>
              </a:tr>
              <a:tr h="27305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bg1"/>
                          </a:solidFill>
                          <a:effectLst/>
                          <a:latin typeface="Arial" panose="020B0604020202020204" pitchFamily="34" charset="0"/>
                          <a:ea typeface="メイリオ" panose="020B0604030504040204" pitchFamily="50" charset="-128"/>
                        </a:rPr>
                        <a:t>項目</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extLst>
                  <a:ext uri="{0D108BD9-81ED-4DB2-BD59-A6C34878D82A}">
                    <a16:rowId xmlns:a16="http://schemas.microsoft.com/office/drawing/2014/main" val="797248968"/>
                  </a:ext>
                </a:extLst>
              </a:tr>
              <a:tr h="27463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bg1"/>
                          </a:solidFill>
                          <a:effectLst/>
                          <a:latin typeface="Arial" panose="020B0604020202020204" pitchFamily="34" charset="0"/>
                          <a:ea typeface="メイリオ" panose="020B0604030504040204" pitchFamily="50" charset="-128"/>
                        </a:rPr>
                        <a:t>項目</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extLst>
                  <a:ext uri="{0D108BD9-81ED-4DB2-BD59-A6C34878D82A}">
                    <a16:rowId xmlns:a16="http://schemas.microsoft.com/office/drawing/2014/main" val="3511311544"/>
                  </a:ext>
                </a:extLst>
              </a:tr>
              <a:tr h="27146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bg1"/>
                          </a:solidFill>
                          <a:effectLst/>
                          <a:latin typeface="Arial" panose="020B0604020202020204" pitchFamily="34" charset="0"/>
                          <a:ea typeface="メイリオ" panose="020B0604030504040204" pitchFamily="50" charset="-128"/>
                        </a:rPr>
                        <a:t>項目</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extLst>
                  <a:ext uri="{0D108BD9-81ED-4DB2-BD59-A6C34878D82A}">
                    <a16:rowId xmlns:a16="http://schemas.microsoft.com/office/drawing/2014/main" val="122102299"/>
                  </a:ext>
                </a:extLst>
              </a:tr>
              <a:tr h="27305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bg1"/>
                          </a:solidFill>
                          <a:effectLst/>
                          <a:latin typeface="Arial" panose="020B0604020202020204" pitchFamily="34" charset="0"/>
                          <a:ea typeface="メイリオ" panose="020B0604030504040204" pitchFamily="50" charset="-128"/>
                        </a:rPr>
                        <a:t>項目</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extLst>
                  <a:ext uri="{0D108BD9-81ED-4DB2-BD59-A6C34878D82A}">
                    <a16:rowId xmlns:a16="http://schemas.microsoft.com/office/drawing/2014/main" val="1475653413"/>
                  </a:ext>
                </a:extLst>
              </a:tr>
              <a:tr h="27463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bg1"/>
                          </a:solidFill>
                          <a:effectLst/>
                          <a:latin typeface="Arial" panose="020B0604020202020204" pitchFamily="34" charset="0"/>
                          <a:ea typeface="メイリオ" panose="020B0604030504040204" pitchFamily="50" charset="-128"/>
                        </a:rPr>
                        <a:t>項目</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extLst>
                  <a:ext uri="{0D108BD9-81ED-4DB2-BD59-A6C34878D82A}">
                    <a16:rowId xmlns:a16="http://schemas.microsoft.com/office/drawing/2014/main" val="2402134036"/>
                  </a:ext>
                </a:extLst>
              </a:tr>
              <a:tr h="27463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bg1"/>
                          </a:solidFill>
                          <a:effectLst/>
                          <a:latin typeface="Arial" panose="020B0604020202020204" pitchFamily="34" charset="0"/>
                          <a:ea typeface="メイリオ" panose="020B0604030504040204" pitchFamily="50" charset="-128"/>
                        </a:rPr>
                        <a:t>項目</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extLst>
                  <a:ext uri="{0D108BD9-81ED-4DB2-BD59-A6C34878D82A}">
                    <a16:rowId xmlns:a16="http://schemas.microsoft.com/office/drawing/2014/main" val="1943314347"/>
                  </a:ext>
                </a:extLst>
              </a:tr>
              <a:tr h="27305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bg1"/>
                          </a:solidFill>
                          <a:effectLst/>
                          <a:latin typeface="Arial" panose="020B0604020202020204" pitchFamily="34" charset="0"/>
                          <a:ea typeface="メイリオ" panose="020B0604030504040204" pitchFamily="50" charset="-128"/>
                        </a:rPr>
                        <a:t>項目</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extLst>
                  <a:ext uri="{0D108BD9-81ED-4DB2-BD59-A6C34878D82A}">
                    <a16:rowId xmlns:a16="http://schemas.microsoft.com/office/drawing/2014/main" val="2123387484"/>
                  </a:ext>
                </a:extLst>
              </a:tr>
              <a:tr h="27463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bg1"/>
                          </a:solidFill>
                          <a:effectLst/>
                          <a:latin typeface="Arial" panose="020B0604020202020204" pitchFamily="34" charset="0"/>
                          <a:ea typeface="メイリオ" panose="020B0604030504040204" pitchFamily="50" charset="-128"/>
                        </a:rPr>
                        <a:t>項目</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extLst>
                  <a:ext uri="{0D108BD9-81ED-4DB2-BD59-A6C34878D82A}">
                    <a16:rowId xmlns:a16="http://schemas.microsoft.com/office/drawing/2014/main" val="671198868"/>
                  </a:ext>
                </a:extLst>
              </a:tr>
              <a:tr h="27305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bg1"/>
                          </a:solidFill>
                          <a:effectLst/>
                          <a:latin typeface="Arial" panose="020B0604020202020204" pitchFamily="34" charset="0"/>
                          <a:ea typeface="メイリオ" panose="020B0604030504040204" pitchFamily="50" charset="-128"/>
                        </a:rPr>
                        <a:t>項目</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solidFill>
                      <a:srgbClr val="FFCCCC"/>
                    </a:solidFill>
                  </a:tcPr>
                </a:tc>
                <a:extLst>
                  <a:ext uri="{0D108BD9-81ED-4DB2-BD59-A6C34878D82A}">
                    <a16:rowId xmlns:a16="http://schemas.microsoft.com/office/drawing/2014/main" val="325551396"/>
                  </a:ext>
                </a:extLst>
              </a:tr>
              <a:tr h="27146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bg1"/>
                          </a:solidFill>
                          <a:effectLst/>
                          <a:latin typeface="Arial" panose="020B0604020202020204" pitchFamily="34" charset="0"/>
                          <a:ea typeface="メイリオ" panose="020B0604030504040204" pitchFamily="50" charset="-128"/>
                        </a:rPr>
                        <a:t>項目</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extLst>
                  <a:ext uri="{0D108BD9-81ED-4DB2-BD59-A6C34878D82A}">
                    <a16:rowId xmlns:a16="http://schemas.microsoft.com/office/drawing/2014/main" val="3188757644"/>
                  </a:ext>
                </a:extLst>
              </a:tr>
              <a:tr h="27463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bg1"/>
                          </a:solidFill>
                          <a:effectLst/>
                          <a:latin typeface="Arial" panose="020B0604020202020204" pitchFamily="34" charset="0"/>
                          <a:ea typeface="メイリオ" panose="020B0604030504040204" pitchFamily="50" charset="-128"/>
                        </a:rPr>
                        <a:t>項目</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extLst>
                  <a:ext uri="{0D108BD9-81ED-4DB2-BD59-A6C34878D82A}">
                    <a16:rowId xmlns:a16="http://schemas.microsoft.com/office/drawing/2014/main" val="3519281447"/>
                  </a:ext>
                </a:extLst>
              </a:tr>
              <a:tr h="27305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bg1"/>
                          </a:solidFill>
                          <a:effectLst/>
                          <a:latin typeface="Arial" panose="020B0604020202020204" pitchFamily="34" charset="0"/>
                          <a:ea typeface="メイリオ" panose="020B0604030504040204" pitchFamily="50" charset="-128"/>
                        </a:rPr>
                        <a:t>項目</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extLst>
                  <a:ext uri="{0D108BD9-81ED-4DB2-BD59-A6C34878D82A}">
                    <a16:rowId xmlns:a16="http://schemas.microsoft.com/office/drawing/2014/main" val="4074440961"/>
                  </a:ext>
                </a:extLst>
              </a:tr>
              <a:tr h="27463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bg1"/>
                          </a:solidFill>
                          <a:effectLst/>
                          <a:latin typeface="Arial" panose="020B0604020202020204" pitchFamily="34" charset="0"/>
                          <a:ea typeface="メイリオ" panose="020B0604030504040204" pitchFamily="50" charset="-128"/>
                        </a:rPr>
                        <a:t>項目</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extLst>
                  <a:ext uri="{0D108BD9-81ED-4DB2-BD59-A6C34878D82A}">
                    <a16:rowId xmlns:a16="http://schemas.microsoft.com/office/drawing/2014/main" val="3746216426"/>
                  </a:ext>
                </a:extLst>
              </a:tr>
              <a:tr h="27463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bg1"/>
                          </a:solidFill>
                          <a:effectLst/>
                          <a:latin typeface="Arial" panose="020B0604020202020204" pitchFamily="34" charset="0"/>
                          <a:ea typeface="メイリオ" panose="020B0604030504040204" pitchFamily="50" charset="-128"/>
                        </a:rPr>
                        <a:t>項目</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extLst>
                  <a:ext uri="{0D108BD9-81ED-4DB2-BD59-A6C34878D82A}">
                    <a16:rowId xmlns:a16="http://schemas.microsoft.com/office/drawing/2014/main" val="391750045"/>
                  </a:ext>
                </a:extLst>
              </a:tr>
              <a:tr h="27305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bg1"/>
                          </a:solidFill>
                          <a:effectLst/>
                          <a:latin typeface="Arial" panose="020B0604020202020204" pitchFamily="34" charset="0"/>
                          <a:ea typeface="メイリオ" panose="020B0604030504040204" pitchFamily="50" charset="-128"/>
                        </a:rPr>
                        <a:t>項目</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extLst>
                  <a:ext uri="{0D108BD9-81ED-4DB2-BD59-A6C34878D82A}">
                    <a16:rowId xmlns:a16="http://schemas.microsoft.com/office/drawing/2014/main" val="990188633"/>
                  </a:ext>
                </a:extLst>
              </a:tr>
              <a:tr h="27146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bg1"/>
                          </a:solidFill>
                          <a:effectLst/>
                          <a:latin typeface="Arial" panose="020B0604020202020204" pitchFamily="34" charset="0"/>
                          <a:ea typeface="メイリオ" panose="020B0604030504040204" pitchFamily="50" charset="-128"/>
                        </a:rPr>
                        <a:t>項目</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extLst>
                  <a:ext uri="{0D108BD9-81ED-4DB2-BD59-A6C34878D82A}">
                    <a16:rowId xmlns:a16="http://schemas.microsoft.com/office/drawing/2014/main" val="560675981"/>
                  </a:ext>
                </a:extLst>
              </a:tr>
              <a:tr h="27463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bg1"/>
                          </a:solidFill>
                          <a:effectLst/>
                          <a:latin typeface="Arial" panose="020B0604020202020204" pitchFamily="34" charset="0"/>
                          <a:ea typeface="メイリオ" panose="020B0604030504040204" pitchFamily="50" charset="-128"/>
                        </a:rPr>
                        <a:t>項目</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extLst>
                  <a:ext uri="{0D108BD9-81ED-4DB2-BD59-A6C34878D82A}">
                    <a16:rowId xmlns:a16="http://schemas.microsoft.com/office/drawing/2014/main" val="3616722419"/>
                  </a:ext>
                </a:extLst>
              </a:tr>
              <a:tr h="27305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bg1"/>
                          </a:solidFill>
                          <a:effectLst/>
                          <a:latin typeface="Arial" panose="020B0604020202020204" pitchFamily="34" charset="0"/>
                          <a:ea typeface="メイリオ" panose="020B0604030504040204" pitchFamily="50" charset="-128"/>
                        </a:rPr>
                        <a:t>項目</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extLst>
                  <a:ext uri="{0D108BD9-81ED-4DB2-BD59-A6C34878D82A}">
                    <a16:rowId xmlns:a16="http://schemas.microsoft.com/office/drawing/2014/main" val="1102081865"/>
                  </a:ext>
                </a:extLst>
              </a:tr>
              <a:tr h="27463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bg1"/>
                          </a:solidFill>
                          <a:effectLst/>
                          <a:latin typeface="Arial" panose="020B0604020202020204" pitchFamily="34" charset="0"/>
                          <a:ea typeface="メイリオ" panose="020B0604030504040204" pitchFamily="50" charset="-128"/>
                        </a:rPr>
                        <a:t>項目</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rgbClr val="FFCCCC"/>
                    </a:solidFill>
                  </a:tcPr>
                </a:tc>
                <a:extLst>
                  <a:ext uri="{0D108BD9-81ED-4DB2-BD59-A6C34878D82A}">
                    <a16:rowId xmlns:a16="http://schemas.microsoft.com/office/drawing/2014/main" val="2594285"/>
                  </a:ext>
                </a:extLst>
              </a:tr>
            </a:tbl>
          </a:graphicData>
        </a:graphic>
      </p:graphicFrame>
      <p:sp>
        <p:nvSpPr>
          <p:cNvPr id="25690" name="Text Box 90">
            <a:extLst>
              <a:ext uri="{FF2B5EF4-FFF2-40B4-BE49-F238E27FC236}">
                <a16:creationId xmlns:a16="http://schemas.microsoft.com/office/drawing/2014/main" id="{0E6FF2DF-C8C7-4CB6-BABA-D52FB10F532A}"/>
              </a:ext>
            </a:extLst>
          </p:cNvPr>
          <p:cNvSpPr txBox="1">
            <a:spLocks noChangeArrowheads="1"/>
          </p:cNvSpPr>
          <p:nvPr/>
        </p:nvSpPr>
        <p:spPr bwMode="auto">
          <a:xfrm>
            <a:off x="488950" y="908050"/>
            <a:ext cx="717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400" b="1">
                <a:ea typeface="メイリオ" panose="020B0604030504040204" pitchFamily="50" charset="-128"/>
              </a:rPr>
              <a:t>製品Ａ</a:t>
            </a:r>
          </a:p>
        </p:txBody>
      </p:sp>
      <p:sp>
        <p:nvSpPr>
          <p:cNvPr id="25691" name="Text Box 91">
            <a:extLst>
              <a:ext uri="{FF2B5EF4-FFF2-40B4-BE49-F238E27FC236}">
                <a16:creationId xmlns:a16="http://schemas.microsoft.com/office/drawing/2014/main" id="{B630AC33-2033-43B4-9970-B1549EF53F05}"/>
              </a:ext>
            </a:extLst>
          </p:cNvPr>
          <p:cNvSpPr txBox="1">
            <a:spLocks noChangeArrowheads="1"/>
          </p:cNvSpPr>
          <p:nvPr/>
        </p:nvSpPr>
        <p:spPr bwMode="auto">
          <a:xfrm>
            <a:off x="8697913" y="908050"/>
            <a:ext cx="717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400" b="1">
                <a:ea typeface="メイリオ" panose="020B0604030504040204" pitchFamily="50" charset="-128"/>
              </a:rPr>
              <a:t>製品Ｂ</a:t>
            </a:r>
          </a:p>
        </p:txBody>
      </p:sp>
      <p:sp>
        <p:nvSpPr>
          <p:cNvPr id="25692" name="Text Box 92">
            <a:extLst>
              <a:ext uri="{FF2B5EF4-FFF2-40B4-BE49-F238E27FC236}">
                <a16:creationId xmlns:a16="http://schemas.microsoft.com/office/drawing/2014/main" id="{31BCC5C4-B2FD-49DF-9ED5-AB31F076B190}"/>
              </a:ext>
            </a:extLst>
          </p:cNvPr>
          <p:cNvSpPr txBox="1">
            <a:spLocks noChangeArrowheads="1"/>
          </p:cNvSpPr>
          <p:nvPr/>
        </p:nvSpPr>
        <p:spPr bwMode="auto">
          <a:xfrm>
            <a:off x="488950" y="1196975"/>
            <a:ext cx="1439863" cy="2136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800">
                <a:ea typeface="メイリオ" panose="020B0604030504040204" pitchFamily="50" charset="-128"/>
              </a:rPr>
              <a:t>比較に関するコメント比較に関するコメント比較に関するコメント比較に関するコメント比較に関するコメント比較に関するコメント比較に関するコメント比較に関するコメント比較に関するコメント比較に関するコメント比較に関するコメント比較に関するコメント比較に関するコメント比較に関するコメント比較に関するコメント比較に関するコメント</a:t>
            </a:r>
          </a:p>
        </p:txBody>
      </p:sp>
      <p:sp>
        <p:nvSpPr>
          <p:cNvPr id="25693" name="Text Box 93">
            <a:extLst>
              <a:ext uri="{FF2B5EF4-FFF2-40B4-BE49-F238E27FC236}">
                <a16:creationId xmlns:a16="http://schemas.microsoft.com/office/drawing/2014/main" id="{743A8DA3-803F-45AE-9D52-07971AAF4975}"/>
              </a:ext>
            </a:extLst>
          </p:cNvPr>
          <p:cNvSpPr txBox="1">
            <a:spLocks noChangeArrowheads="1"/>
          </p:cNvSpPr>
          <p:nvPr/>
        </p:nvSpPr>
        <p:spPr bwMode="auto">
          <a:xfrm>
            <a:off x="7977188" y="1196975"/>
            <a:ext cx="1439862" cy="2136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800">
                <a:ea typeface="メイリオ" panose="020B0604030504040204" pitchFamily="50" charset="-128"/>
              </a:rPr>
              <a:t>比較に関するコメント比較に関するコメント比較に関するコメント比較に関するコメント比較に関するコメント比較に関するコメント比較に関するコメント比較に関するコメント比較に関するコメント比較に関するコメント比較に関するコメント比較に関するコメント比較に関するコメント比較に関するコメント比較に関するコメント比較に関するコメント</a:t>
            </a:r>
          </a:p>
        </p:txBody>
      </p:sp>
      <p:sp>
        <p:nvSpPr>
          <p:cNvPr id="25694" name="Rectangle 94">
            <a:extLst>
              <a:ext uri="{FF2B5EF4-FFF2-40B4-BE49-F238E27FC236}">
                <a16:creationId xmlns:a16="http://schemas.microsoft.com/office/drawing/2014/main" id="{63797030-7DAE-464F-8682-F179F2B08E9B}"/>
              </a:ext>
            </a:extLst>
          </p:cNvPr>
          <p:cNvSpPr>
            <a:spLocks noGrp="1" noChangeArrowheads="1"/>
          </p:cNvSpPr>
          <p:nvPr>
            <p:ph type="title"/>
          </p:nvPr>
        </p:nvSpPr>
        <p:spPr/>
        <p:txBody>
          <a:bodyPr/>
          <a:lstStyle/>
          <a:p>
            <a:r>
              <a:rPr lang="ja-JP" altLang="en-US"/>
              <a:t>他社比較（１社）</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AutoShape 2">
            <a:extLst>
              <a:ext uri="{FF2B5EF4-FFF2-40B4-BE49-F238E27FC236}">
                <a16:creationId xmlns:a16="http://schemas.microsoft.com/office/drawing/2014/main" id="{3ECBBC6D-A0BE-4771-B8F0-14D75CE8E5C1}"/>
              </a:ext>
            </a:extLst>
          </p:cNvPr>
          <p:cNvSpPr>
            <a:spLocks noChangeArrowheads="1"/>
          </p:cNvSpPr>
          <p:nvPr/>
        </p:nvSpPr>
        <p:spPr bwMode="auto">
          <a:xfrm>
            <a:off x="415925" y="836613"/>
            <a:ext cx="4465638" cy="2663825"/>
          </a:xfrm>
          <a:prstGeom prst="roundRect">
            <a:avLst>
              <a:gd name="adj" fmla="val 6315"/>
            </a:avLst>
          </a:prstGeom>
          <a:solidFill>
            <a:srgbClr val="3366FF">
              <a:alpha val="5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27" name="AutoShape 3">
            <a:extLst>
              <a:ext uri="{FF2B5EF4-FFF2-40B4-BE49-F238E27FC236}">
                <a16:creationId xmlns:a16="http://schemas.microsoft.com/office/drawing/2014/main" id="{917C0043-41BC-4942-9B2C-E266B121EBC2}"/>
              </a:ext>
            </a:extLst>
          </p:cNvPr>
          <p:cNvSpPr>
            <a:spLocks noChangeArrowheads="1"/>
          </p:cNvSpPr>
          <p:nvPr/>
        </p:nvSpPr>
        <p:spPr bwMode="auto">
          <a:xfrm>
            <a:off x="5024438" y="836613"/>
            <a:ext cx="4465637" cy="2663825"/>
          </a:xfrm>
          <a:prstGeom prst="roundRect">
            <a:avLst>
              <a:gd name="adj" fmla="val 6315"/>
            </a:avLst>
          </a:prstGeom>
          <a:solidFill>
            <a:srgbClr val="FF99CC">
              <a:alpha val="5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28" name="AutoShape 4">
            <a:extLst>
              <a:ext uri="{FF2B5EF4-FFF2-40B4-BE49-F238E27FC236}">
                <a16:creationId xmlns:a16="http://schemas.microsoft.com/office/drawing/2014/main" id="{C8192EC3-6565-4F36-955C-F319E53F3F2E}"/>
              </a:ext>
            </a:extLst>
          </p:cNvPr>
          <p:cNvSpPr>
            <a:spLocks noChangeArrowheads="1"/>
          </p:cNvSpPr>
          <p:nvPr/>
        </p:nvSpPr>
        <p:spPr bwMode="auto">
          <a:xfrm>
            <a:off x="415925" y="3644900"/>
            <a:ext cx="4465638" cy="2663825"/>
          </a:xfrm>
          <a:prstGeom prst="roundRect">
            <a:avLst>
              <a:gd name="adj" fmla="val 6315"/>
            </a:avLst>
          </a:prstGeom>
          <a:solidFill>
            <a:srgbClr val="FFCC00">
              <a:alpha val="5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29" name="AutoShape 5">
            <a:extLst>
              <a:ext uri="{FF2B5EF4-FFF2-40B4-BE49-F238E27FC236}">
                <a16:creationId xmlns:a16="http://schemas.microsoft.com/office/drawing/2014/main" id="{4453266A-B1B7-43E5-9134-E5FE7B930784}"/>
              </a:ext>
            </a:extLst>
          </p:cNvPr>
          <p:cNvSpPr>
            <a:spLocks noChangeArrowheads="1"/>
          </p:cNvSpPr>
          <p:nvPr/>
        </p:nvSpPr>
        <p:spPr bwMode="auto">
          <a:xfrm>
            <a:off x="5024438" y="3644900"/>
            <a:ext cx="4465637" cy="2663825"/>
          </a:xfrm>
          <a:prstGeom prst="roundRect">
            <a:avLst>
              <a:gd name="adj" fmla="val 6315"/>
            </a:avLst>
          </a:prstGeom>
          <a:solidFill>
            <a:srgbClr val="339966">
              <a:alpha val="5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aphicFrame>
        <p:nvGraphicFramePr>
          <p:cNvPr id="26630" name="Group 6">
            <a:extLst>
              <a:ext uri="{FF2B5EF4-FFF2-40B4-BE49-F238E27FC236}">
                <a16:creationId xmlns:a16="http://schemas.microsoft.com/office/drawing/2014/main" id="{FE1D9690-579F-4922-9733-55B614E30DE2}"/>
              </a:ext>
            </a:extLst>
          </p:cNvPr>
          <p:cNvGraphicFramePr>
            <a:graphicFrameLocks noGrp="1"/>
          </p:cNvGraphicFramePr>
          <p:nvPr/>
        </p:nvGraphicFramePr>
        <p:xfrm>
          <a:off x="2073275" y="981075"/>
          <a:ext cx="5759450" cy="5184775"/>
        </p:xfrm>
        <a:graphic>
          <a:graphicData uri="http://schemas.openxmlformats.org/drawingml/2006/table">
            <a:tbl>
              <a:tblPr/>
              <a:tblGrid>
                <a:gridCol w="2879725">
                  <a:extLst>
                    <a:ext uri="{9D8B030D-6E8A-4147-A177-3AD203B41FA5}">
                      <a16:colId xmlns:a16="http://schemas.microsoft.com/office/drawing/2014/main" val="1253402947"/>
                    </a:ext>
                  </a:extLst>
                </a:gridCol>
                <a:gridCol w="2879725">
                  <a:extLst>
                    <a:ext uri="{9D8B030D-6E8A-4147-A177-3AD203B41FA5}">
                      <a16:colId xmlns:a16="http://schemas.microsoft.com/office/drawing/2014/main" val="1538062725"/>
                    </a:ext>
                  </a:extLst>
                </a:gridCol>
              </a:tblGrid>
              <a:tr h="25876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extLst>
                  <a:ext uri="{0D108BD9-81ED-4DB2-BD59-A6C34878D82A}">
                    <a16:rowId xmlns:a16="http://schemas.microsoft.com/office/drawing/2014/main" val="1365607945"/>
                  </a:ext>
                </a:extLst>
              </a:tr>
              <a:tr h="26035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extLst>
                  <a:ext uri="{0D108BD9-81ED-4DB2-BD59-A6C34878D82A}">
                    <a16:rowId xmlns:a16="http://schemas.microsoft.com/office/drawing/2014/main" val="946922484"/>
                  </a:ext>
                </a:extLst>
              </a:tr>
              <a:tr h="25876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extLst>
                  <a:ext uri="{0D108BD9-81ED-4DB2-BD59-A6C34878D82A}">
                    <a16:rowId xmlns:a16="http://schemas.microsoft.com/office/drawing/2014/main" val="2698210982"/>
                  </a:ext>
                </a:extLst>
              </a:tr>
              <a:tr h="25876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extLst>
                  <a:ext uri="{0D108BD9-81ED-4DB2-BD59-A6C34878D82A}">
                    <a16:rowId xmlns:a16="http://schemas.microsoft.com/office/drawing/2014/main" val="3099842921"/>
                  </a:ext>
                </a:extLst>
              </a:tr>
              <a:tr h="26035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extLst>
                  <a:ext uri="{0D108BD9-81ED-4DB2-BD59-A6C34878D82A}">
                    <a16:rowId xmlns:a16="http://schemas.microsoft.com/office/drawing/2014/main" val="3255935719"/>
                  </a:ext>
                </a:extLst>
              </a:tr>
              <a:tr h="25876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extLst>
                  <a:ext uri="{0D108BD9-81ED-4DB2-BD59-A6C34878D82A}">
                    <a16:rowId xmlns:a16="http://schemas.microsoft.com/office/drawing/2014/main" val="813829731"/>
                  </a:ext>
                </a:extLst>
              </a:tr>
              <a:tr h="25876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extLst>
                  <a:ext uri="{0D108BD9-81ED-4DB2-BD59-A6C34878D82A}">
                    <a16:rowId xmlns:a16="http://schemas.microsoft.com/office/drawing/2014/main" val="3946571864"/>
                  </a:ext>
                </a:extLst>
              </a:tr>
              <a:tr h="25876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extLst>
                  <a:ext uri="{0D108BD9-81ED-4DB2-BD59-A6C34878D82A}">
                    <a16:rowId xmlns:a16="http://schemas.microsoft.com/office/drawing/2014/main" val="1139013841"/>
                  </a:ext>
                </a:extLst>
              </a:tr>
              <a:tr h="26035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extLst>
                  <a:ext uri="{0D108BD9-81ED-4DB2-BD59-A6C34878D82A}">
                    <a16:rowId xmlns:a16="http://schemas.microsoft.com/office/drawing/2014/main" val="919797320"/>
                  </a:ext>
                </a:extLst>
              </a:tr>
              <a:tr h="25876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rgbClr val="FFCCCC"/>
                    </a:solidFill>
                  </a:tcPr>
                </a:tc>
                <a:extLst>
                  <a:ext uri="{0D108BD9-81ED-4DB2-BD59-A6C34878D82A}">
                    <a16:rowId xmlns:a16="http://schemas.microsoft.com/office/drawing/2014/main" val="4038522523"/>
                  </a:ext>
                </a:extLst>
              </a:tr>
              <a:tr h="25876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extLst>
                  <a:ext uri="{0D108BD9-81ED-4DB2-BD59-A6C34878D82A}">
                    <a16:rowId xmlns:a16="http://schemas.microsoft.com/office/drawing/2014/main" val="151705909"/>
                  </a:ext>
                </a:extLst>
              </a:tr>
              <a:tr h="26035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extLst>
                  <a:ext uri="{0D108BD9-81ED-4DB2-BD59-A6C34878D82A}">
                    <a16:rowId xmlns:a16="http://schemas.microsoft.com/office/drawing/2014/main" val="3596337609"/>
                  </a:ext>
                </a:extLst>
              </a:tr>
              <a:tr h="25876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extLst>
                  <a:ext uri="{0D108BD9-81ED-4DB2-BD59-A6C34878D82A}">
                    <a16:rowId xmlns:a16="http://schemas.microsoft.com/office/drawing/2014/main" val="2367375943"/>
                  </a:ext>
                </a:extLst>
              </a:tr>
              <a:tr h="25876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extLst>
                  <a:ext uri="{0D108BD9-81ED-4DB2-BD59-A6C34878D82A}">
                    <a16:rowId xmlns:a16="http://schemas.microsoft.com/office/drawing/2014/main" val="713057215"/>
                  </a:ext>
                </a:extLst>
              </a:tr>
              <a:tr h="26035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extLst>
                  <a:ext uri="{0D108BD9-81ED-4DB2-BD59-A6C34878D82A}">
                    <a16:rowId xmlns:a16="http://schemas.microsoft.com/office/drawing/2014/main" val="307513776"/>
                  </a:ext>
                </a:extLst>
              </a:tr>
              <a:tr h="25876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extLst>
                  <a:ext uri="{0D108BD9-81ED-4DB2-BD59-A6C34878D82A}">
                    <a16:rowId xmlns:a16="http://schemas.microsoft.com/office/drawing/2014/main" val="2124911992"/>
                  </a:ext>
                </a:extLst>
              </a:tr>
              <a:tr h="25876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extLst>
                  <a:ext uri="{0D108BD9-81ED-4DB2-BD59-A6C34878D82A}">
                    <a16:rowId xmlns:a16="http://schemas.microsoft.com/office/drawing/2014/main" val="518729781"/>
                  </a:ext>
                </a:extLst>
              </a:tr>
              <a:tr h="25876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extLst>
                  <a:ext uri="{0D108BD9-81ED-4DB2-BD59-A6C34878D82A}">
                    <a16:rowId xmlns:a16="http://schemas.microsoft.com/office/drawing/2014/main" val="4131485326"/>
                  </a:ext>
                </a:extLst>
              </a:tr>
              <a:tr h="26035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extLst>
                  <a:ext uri="{0D108BD9-81ED-4DB2-BD59-A6C34878D82A}">
                    <a16:rowId xmlns:a16="http://schemas.microsoft.com/office/drawing/2014/main" val="4231648322"/>
                  </a:ext>
                </a:extLst>
              </a:tr>
              <a:tr h="25876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比較内容</a:t>
                      </a:r>
                    </a:p>
                  </a:txBody>
                  <a:tcPr marL="90000" marR="90000" marT="18000" marB="18000"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rgbClr val="CCFF99"/>
                    </a:solidFill>
                  </a:tcPr>
                </a:tc>
                <a:extLst>
                  <a:ext uri="{0D108BD9-81ED-4DB2-BD59-A6C34878D82A}">
                    <a16:rowId xmlns:a16="http://schemas.microsoft.com/office/drawing/2014/main" val="1878262820"/>
                  </a:ext>
                </a:extLst>
              </a:tr>
            </a:tbl>
          </a:graphicData>
        </a:graphic>
      </p:graphicFrame>
      <p:sp>
        <p:nvSpPr>
          <p:cNvPr id="26695" name="Text Box 71">
            <a:extLst>
              <a:ext uri="{FF2B5EF4-FFF2-40B4-BE49-F238E27FC236}">
                <a16:creationId xmlns:a16="http://schemas.microsoft.com/office/drawing/2014/main" id="{99CD790A-A1F5-4CC9-8215-F33F6E278D38}"/>
              </a:ext>
            </a:extLst>
          </p:cNvPr>
          <p:cNvSpPr txBox="1">
            <a:spLocks noChangeArrowheads="1"/>
          </p:cNvSpPr>
          <p:nvPr/>
        </p:nvSpPr>
        <p:spPr bwMode="auto">
          <a:xfrm>
            <a:off x="488950" y="908050"/>
            <a:ext cx="717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400" b="1">
                <a:ea typeface="メイリオ" panose="020B0604030504040204" pitchFamily="50" charset="-128"/>
              </a:rPr>
              <a:t>製品Ａ</a:t>
            </a:r>
          </a:p>
        </p:txBody>
      </p:sp>
      <p:sp>
        <p:nvSpPr>
          <p:cNvPr id="26696" name="Text Box 72">
            <a:extLst>
              <a:ext uri="{FF2B5EF4-FFF2-40B4-BE49-F238E27FC236}">
                <a16:creationId xmlns:a16="http://schemas.microsoft.com/office/drawing/2014/main" id="{C3895B68-AE1E-4FFD-9B1F-6B1BB5C62B21}"/>
              </a:ext>
            </a:extLst>
          </p:cNvPr>
          <p:cNvSpPr txBox="1">
            <a:spLocks noChangeArrowheads="1"/>
          </p:cNvSpPr>
          <p:nvPr/>
        </p:nvSpPr>
        <p:spPr bwMode="auto">
          <a:xfrm>
            <a:off x="488950" y="3716338"/>
            <a:ext cx="717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400" b="1">
                <a:ea typeface="メイリオ" panose="020B0604030504040204" pitchFamily="50" charset="-128"/>
              </a:rPr>
              <a:t>製品Ｃ</a:t>
            </a:r>
          </a:p>
        </p:txBody>
      </p:sp>
      <p:sp>
        <p:nvSpPr>
          <p:cNvPr id="26697" name="Text Box 73">
            <a:extLst>
              <a:ext uri="{FF2B5EF4-FFF2-40B4-BE49-F238E27FC236}">
                <a16:creationId xmlns:a16="http://schemas.microsoft.com/office/drawing/2014/main" id="{11152DFC-670B-4DC0-B522-B258DD1C5039}"/>
              </a:ext>
            </a:extLst>
          </p:cNvPr>
          <p:cNvSpPr txBox="1">
            <a:spLocks noChangeArrowheads="1"/>
          </p:cNvSpPr>
          <p:nvPr/>
        </p:nvSpPr>
        <p:spPr bwMode="auto">
          <a:xfrm>
            <a:off x="8697913" y="908050"/>
            <a:ext cx="717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400" b="1">
                <a:ea typeface="メイリオ" panose="020B0604030504040204" pitchFamily="50" charset="-128"/>
              </a:rPr>
              <a:t>製品Ｂ</a:t>
            </a:r>
          </a:p>
        </p:txBody>
      </p:sp>
      <p:sp>
        <p:nvSpPr>
          <p:cNvPr id="26698" name="Text Box 74">
            <a:extLst>
              <a:ext uri="{FF2B5EF4-FFF2-40B4-BE49-F238E27FC236}">
                <a16:creationId xmlns:a16="http://schemas.microsoft.com/office/drawing/2014/main" id="{8200E926-4477-4E6C-88C1-A882EA1FFE97}"/>
              </a:ext>
            </a:extLst>
          </p:cNvPr>
          <p:cNvSpPr txBox="1">
            <a:spLocks noChangeArrowheads="1"/>
          </p:cNvSpPr>
          <p:nvPr/>
        </p:nvSpPr>
        <p:spPr bwMode="auto">
          <a:xfrm>
            <a:off x="8697913" y="3716338"/>
            <a:ext cx="717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400" b="1">
                <a:ea typeface="メイリオ" panose="020B0604030504040204" pitchFamily="50" charset="-128"/>
              </a:rPr>
              <a:t>製品Ｄ</a:t>
            </a:r>
          </a:p>
        </p:txBody>
      </p:sp>
      <p:sp>
        <p:nvSpPr>
          <p:cNvPr id="26699" name="Text Box 75">
            <a:extLst>
              <a:ext uri="{FF2B5EF4-FFF2-40B4-BE49-F238E27FC236}">
                <a16:creationId xmlns:a16="http://schemas.microsoft.com/office/drawing/2014/main" id="{73D230C1-B483-46A4-BC6C-A3B8118155EE}"/>
              </a:ext>
            </a:extLst>
          </p:cNvPr>
          <p:cNvSpPr txBox="1">
            <a:spLocks noChangeArrowheads="1"/>
          </p:cNvSpPr>
          <p:nvPr/>
        </p:nvSpPr>
        <p:spPr bwMode="auto">
          <a:xfrm>
            <a:off x="488950" y="4005263"/>
            <a:ext cx="1439863" cy="2136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800">
                <a:ea typeface="メイリオ" panose="020B0604030504040204" pitchFamily="50" charset="-128"/>
              </a:rPr>
              <a:t>比較に関するコメント比較に関するコメント比較に関するコメント比較に関するコメント比較に関するコメント比較に関するコメント比較に関するコメント比較に関するコメント比較に関するコメント比較に関するコメント比較に関するコメント比較に関するコメント比較に関するコメント比較に関するコメント比較に関するコメント比較に関するコメント</a:t>
            </a:r>
          </a:p>
        </p:txBody>
      </p:sp>
      <p:sp>
        <p:nvSpPr>
          <p:cNvPr id="26700" name="Text Box 76">
            <a:extLst>
              <a:ext uri="{FF2B5EF4-FFF2-40B4-BE49-F238E27FC236}">
                <a16:creationId xmlns:a16="http://schemas.microsoft.com/office/drawing/2014/main" id="{F3CA4382-5615-4880-8BA3-4ED6F0EF2AB0}"/>
              </a:ext>
            </a:extLst>
          </p:cNvPr>
          <p:cNvSpPr txBox="1">
            <a:spLocks noChangeArrowheads="1"/>
          </p:cNvSpPr>
          <p:nvPr/>
        </p:nvSpPr>
        <p:spPr bwMode="auto">
          <a:xfrm>
            <a:off x="488950" y="1196975"/>
            <a:ext cx="1439863" cy="2136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800">
                <a:ea typeface="メイリオ" panose="020B0604030504040204" pitchFamily="50" charset="-128"/>
              </a:rPr>
              <a:t>比較に関するコメント比較に関するコメント比較に関するコメント比較に関するコメント比較に関するコメント比較に関するコメント比較に関するコメント比較に関するコメント比較に関するコメント比較に関するコメント比較に関するコメント比較に関するコメント比較に関するコメント比較に関するコメント比較に関するコメント比較に関するコメント</a:t>
            </a:r>
          </a:p>
        </p:txBody>
      </p:sp>
      <p:sp>
        <p:nvSpPr>
          <p:cNvPr id="26701" name="Text Box 77">
            <a:extLst>
              <a:ext uri="{FF2B5EF4-FFF2-40B4-BE49-F238E27FC236}">
                <a16:creationId xmlns:a16="http://schemas.microsoft.com/office/drawing/2014/main" id="{60099CF9-CD9A-4427-A526-337B2A0A5D68}"/>
              </a:ext>
            </a:extLst>
          </p:cNvPr>
          <p:cNvSpPr txBox="1">
            <a:spLocks noChangeArrowheads="1"/>
          </p:cNvSpPr>
          <p:nvPr/>
        </p:nvSpPr>
        <p:spPr bwMode="auto">
          <a:xfrm>
            <a:off x="7977188" y="4005263"/>
            <a:ext cx="1439862" cy="2136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800">
                <a:ea typeface="メイリオ" panose="020B0604030504040204" pitchFamily="50" charset="-128"/>
              </a:rPr>
              <a:t>比較に関するコメント比較に関するコメント比較に関するコメント比較に関するコメント比較に関するコメント比較に関するコメント比較に関するコメント比較に関するコメント比較に関するコメント比較に関するコメント比較に関するコメント比較に関するコメント比較に関するコメント比較に関するコメント比較に関するコメント比較に関するコメント</a:t>
            </a:r>
          </a:p>
        </p:txBody>
      </p:sp>
      <p:sp>
        <p:nvSpPr>
          <p:cNvPr id="26702" name="Text Box 78">
            <a:extLst>
              <a:ext uri="{FF2B5EF4-FFF2-40B4-BE49-F238E27FC236}">
                <a16:creationId xmlns:a16="http://schemas.microsoft.com/office/drawing/2014/main" id="{34ED0464-F499-4D26-95D9-295A6E7F4FC9}"/>
              </a:ext>
            </a:extLst>
          </p:cNvPr>
          <p:cNvSpPr txBox="1">
            <a:spLocks noChangeArrowheads="1"/>
          </p:cNvSpPr>
          <p:nvPr/>
        </p:nvSpPr>
        <p:spPr bwMode="auto">
          <a:xfrm>
            <a:off x="7977188" y="1196975"/>
            <a:ext cx="1439862" cy="2136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800">
                <a:ea typeface="メイリオ" panose="020B0604030504040204" pitchFamily="50" charset="-128"/>
              </a:rPr>
              <a:t>比較に関するコメント比較に関するコメント比較に関するコメント比較に関するコメント比較に関するコメント比較に関するコメント比較に関するコメント比較に関するコメント比較に関するコメント比較に関するコメント比較に関するコメント比較に関するコメント比較に関するコメント比較に関するコメント比較に関するコメント比較に関するコメント</a:t>
            </a:r>
          </a:p>
        </p:txBody>
      </p:sp>
      <p:sp>
        <p:nvSpPr>
          <p:cNvPr id="26703" name="Rectangle 79">
            <a:extLst>
              <a:ext uri="{FF2B5EF4-FFF2-40B4-BE49-F238E27FC236}">
                <a16:creationId xmlns:a16="http://schemas.microsoft.com/office/drawing/2014/main" id="{EEA95F79-9F74-469A-9217-5A0BCEF05DAD}"/>
              </a:ext>
            </a:extLst>
          </p:cNvPr>
          <p:cNvSpPr>
            <a:spLocks noGrp="1" noChangeArrowheads="1"/>
          </p:cNvSpPr>
          <p:nvPr>
            <p:ph type="title"/>
          </p:nvPr>
        </p:nvSpPr>
        <p:spPr/>
        <p:txBody>
          <a:bodyPr/>
          <a:lstStyle/>
          <a:p>
            <a:r>
              <a:rPr lang="ja-JP" altLang="en-US"/>
              <a:t>４社比較</a:t>
            </a:r>
          </a:p>
        </p:txBody>
      </p:sp>
    </p:spTree>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メイリオ"/>
        <a:ea typeface="メイリオ"/>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748</TotalTime>
  <Words>1713</Words>
  <Application>Microsoft Office PowerPoint</Application>
  <PresentationFormat>A4 210 x 297 mm</PresentationFormat>
  <Paragraphs>726</Paragraphs>
  <Slides>9</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9</vt:i4>
      </vt:variant>
    </vt:vector>
  </HeadingPairs>
  <TitlesOfParts>
    <vt:vector size="14" baseType="lpstr">
      <vt:lpstr>Arial</vt:lpstr>
      <vt:lpstr>ＭＳ Ｐゴシック</vt:lpstr>
      <vt:lpstr>メイリオ</vt:lpstr>
      <vt:lpstr>ＭＳ Ｐ明朝</vt:lpstr>
      <vt:lpstr>標準デザイン</vt:lpstr>
      <vt:lpstr>他社比較（１社）</vt:lpstr>
      <vt:lpstr>他社比較（２社）</vt:lpstr>
      <vt:lpstr>他社比較（３社）</vt:lpstr>
      <vt:lpstr>他社比較（１社）</vt:lpstr>
      <vt:lpstr>他社比較（２社）</vt:lpstr>
      <vt:lpstr>他社比較（３社）</vt:lpstr>
      <vt:lpstr>他社比較（４社）</vt:lpstr>
      <vt:lpstr>他社比較（１社）</vt:lpstr>
      <vt:lpstr>４社比較</vt:lpstr>
    </vt:vector>
  </TitlesOfParts>
  <Manager>digipot.net</Manager>
  <Company>digipot.net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pptxb63_比較表のテンプレート</dc:title>
  <dc:subject>pptxb63_比較表のテンプレート</dc:subject>
  <dc:creator>でじけろお</dc:creator>
  <cp:revision>2</cp:revision>
  <dcterms:created xsi:type="dcterms:W3CDTF">2010-10-12T01:13:58Z</dcterms:created>
  <dcterms:modified xsi:type="dcterms:W3CDTF">2019-10-09T00:48:09Z</dcterms:modified>
  <cp:version>2</cp:version>
</cp:coreProperties>
</file>